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  <p:sldMasterId id="214748367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</p:sldIdLst>
  <p:sldSz cy="6858000" cx="12192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Lora"/>
      <p:regular r:id="rId42"/>
      <p:bold r:id="rId43"/>
      <p:italic r:id="rId44"/>
      <p:boldItalic r:id="rId45"/>
    </p:embeddedFont>
    <p:embeddedFont>
      <p:font typeface="Lora Regular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1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2E2332C-EFA2-429D-8177-3711B1803488}">
  <a:tblStyle styleId="{72E2332C-EFA2-429D-8177-3711B18034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12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Lora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Lora-italic.fntdata"/><Relationship Id="rId43" Type="http://schemas.openxmlformats.org/officeDocument/2006/relationships/font" Target="fonts/Lora-bold.fntdata"/><Relationship Id="rId46" Type="http://schemas.openxmlformats.org/officeDocument/2006/relationships/font" Target="fonts/LoraRegular-regular.fntdata"/><Relationship Id="rId45" Type="http://schemas.openxmlformats.org/officeDocument/2006/relationships/font" Target="fonts/Lor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LoraRegular-italic.fntdata"/><Relationship Id="rId47" Type="http://schemas.openxmlformats.org/officeDocument/2006/relationships/font" Target="fonts/LoraRegular-bold.fntdata"/><Relationship Id="rId49" Type="http://schemas.openxmlformats.org/officeDocument/2006/relationships/font" Target="fonts/LoraRegular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8f2b68257_0_2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e8f2b68257_0_2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e8f2b68257_0_2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8f2b68257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8f2b68257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e8f2b68257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e8f2b68257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e8f2b68257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e8f2b68257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8f2b68257_0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e8f2b68257_0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e8f2b68257_0_2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e8f2b68257_0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e8f2b68257_0_2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e8f2b68257_0_2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ec166e4fbe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ec166e4fbe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ec166e4fbe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e8f2b68257_0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e8f2b68257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e8f2b68257_0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e8f2b68257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e8f2b68257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e8f2b68257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e8f2b68257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e8f2b68257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e8f2b68257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ec353e5998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ec353e5998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ec353e5998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8f2b68257_0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8f2b68257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e8f2b68257_0_1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cb09b2d7ab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cb09b2d7ab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cb09b2d7ab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e8f2b68257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e8f2b68257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e8f2b68257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e8f2b68257_0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e8f2b68257_0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e8f2b68257_0_1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ec166e4fbe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ec166e4fbe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gec166e4fbe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e8f2b68257_0_2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e8f2b68257_0_2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e8f2b68257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e8f2b68257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ge8f2b68257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e8f2b68257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ge8f2b68257_0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8f2b68257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e8f2b68257_0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8f2b68257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e8f2b68257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8f2b68257_0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8f2b68257_0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e8f2b68257_0_2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8f2b68257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e8f2b68257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b09b2d7ab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b09b2d7ab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cb09b2d7ab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c166e4fbe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ec166e4fbe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ec166e4fbe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1463" y="-468065"/>
            <a:ext cx="4110019" cy="389706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9342103" y="45555"/>
            <a:ext cx="3003300" cy="3003300"/>
          </a:xfrm>
          <a:prstGeom prst="ellipse">
            <a:avLst/>
          </a:prstGeom>
          <a:gradFill>
            <a:gsLst>
              <a:gs pos="0">
                <a:srgbClr val="62B7E8">
                  <a:alpha val="40000"/>
                </a:srgbClr>
              </a:gs>
              <a:gs pos="100000">
                <a:srgbClr val="134070">
                  <a:alpha val="40000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1778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667824" y="2996005"/>
            <a:ext cx="2393400" cy="2393400"/>
          </a:xfrm>
          <a:prstGeom prst="ellipse">
            <a:avLst/>
          </a:prstGeom>
          <a:gradFill>
            <a:gsLst>
              <a:gs pos="0">
                <a:srgbClr val="62B7E8">
                  <a:alpha val="40000"/>
                </a:srgbClr>
              </a:gs>
              <a:gs pos="100000">
                <a:srgbClr val="134070">
                  <a:alpha val="40000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1778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6138505" y="4931795"/>
            <a:ext cx="1761493" cy="1758422"/>
          </a:xfrm>
          <a:custGeom>
            <a:rect b="b" l="l" r="r" t="t"/>
            <a:pathLst>
              <a:path extrusionOk="0" h="1758422" w="1761493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>
            <a:gsLst>
              <a:gs pos="0">
                <a:srgbClr val="62B7E8">
                  <a:alpha val="40000"/>
                </a:srgbClr>
              </a:gs>
              <a:gs pos="100000">
                <a:srgbClr val="134070">
                  <a:alpha val="40000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1778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flipH="1" rot="-8081360">
            <a:off x="9189881" y="1137248"/>
            <a:ext cx="821599" cy="5108847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6FAFD">
                  <a:alpha val="0"/>
                </a:srgbClr>
              </a:gs>
              <a:gs pos="33000">
                <a:srgbClr val="F6FAFD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flipH="1" rot="2667159">
            <a:off x="5406585" y="-1762083"/>
            <a:ext cx="821625" cy="5108785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6FAFD">
                  <a:alpha val="0"/>
                </a:srgbClr>
              </a:gs>
              <a:gs pos="33000">
                <a:srgbClr val="F6FAFD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810" y="2744694"/>
            <a:ext cx="3734250" cy="354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23021" y="768919"/>
            <a:ext cx="3734250" cy="354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0802" y="-1414282"/>
            <a:ext cx="3734250" cy="354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85736" y="3798758"/>
            <a:ext cx="4110019" cy="389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64417" y="3798758"/>
            <a:ext cx="3531102" cy="334814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/>
          <p:nvPr/>
        </p:nvSpPr>
        <p:spPr>
          <a:xfrm flipH="1" rot="2667159">
            <a:off x="10119012" y="-2737808"/>
            <a:ext cx="821625" cy="5108785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6FAFD">
                  <a:alpha val="0"/>
                </a:srgbClr>
              </a:gs>
              <a:gs pos="33000">
                <a:srgbClr val="F6FAFD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 flipH="1" rot="2667159">
            <a:off x="4257475" y="-627037"/>
            <a:ext cx="821625" cy="5108785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6FAFD">
                  <a:alpha val="0"/>
                </a:srgbClr>
              </a:gs>
              <a:gs pos="33000">
                <a:srgbClr val="F6FAFD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 flipH="1" rot="2667159">
            <a:off x="10215427" y="2065924"/>
            <a:ext cx="821625" cy="5108785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6FAFD">
                  <a:alpha val="0"/>
                </a:srgbClr>
              </a:gs>
              <a:gs pos="33000">
                <a:srgbClr val="F6FAFD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 flipH="1" rot="-8081360">
            <a:off x="-709153" y="1818922"/>
            <a:ext cx="821599" cy="5108847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6FAFD">
                  <a:alpha val="0"/>
                </a:srgbClr>
              </a:gs>
              <a:gs pos="33000">
                <a:srgbClr val="F6FAFD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 rot="2700000">
            <a:off x="2969357" y="-431122"/>
            <a:ext cx="47518" cy="2925938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 rot="2700000">
            <a:off x="1032489" y="3557754"/>
            <a:ext cx="47518" cy="2925938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 rot="2700000">
            <a:off x="8580515" y="2784213"/>
            <a:ext cx="47518" cy="2194719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 rot="2700000">
            <a:off x="11184279" y="-197491"/>
            <a:ext cx="47518" cy="1459681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 rot="2700000">
            <a:off x="526478" y="796877"/>
            <a:ext cx="47518" cy="1459681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 rot="2700000">
            <a:off x="4151916" y="5582095"/>
            <a:ext cx="47518" cy="1459681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 rot="2700000">
            <a:off x="7159199" y="218065"/>
            <a:ext cx="47518" cy="1459681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 rot="2700000">
            <a:off x="10756268" y="4976430"/>
            <a:ext cx="47518" cy="2194719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1940747" y="6150690"/>
            <a:ext cx="307200" cy="307200"/>
          </a:xfrm>
          <a:prstGeom prst="donut">
            <a:avLst>
              <a:gd fmla="val 12398" name="adj"/>
            </a:avLst>
          </a:prstGeom>
          <a:gradFill>
            <a:gsLst>
              <a:gs pos="0">
                <a:srgbClr val="62B7E8">
                  <a:alpha val="49803"/>
                </a:srgbClr>
              </a:gs>
              <a:gs pos="100000">
                <a:srgbClr val="1F94D7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5198769" y="5662761"/>
            <a:ext cx="307200" cy="307200"/>
          </a:xfrm>
          <a:prstGeom prst="donut">
            <a:avLst>
              <a:gd fmla="val 12398" name="adj"/>
            </a:avLst>
          </a:prstGeom>
          <a:gradFill>
            <a:gsLst>
              <a:gs pos="0">
                <a:srgbClr val="62B7E8">
                  <a:alpha val="49803"/>
                </a:srgbClr>
              </a:gs>
              <a:gs pos="100000">
                <a:srgbClr val="1F94D7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9090515" y="378804"/>
            <a:ext cx="307200" cy="307200"/>
          </a:xfrm>
          <a:prstGeom prst="donut">
            <a:avLst>
              <a:gd fmla="val 12398" name="adj"/>
            </a:avLst>
          </a:prstGeom>
          <a:gradFill>
            <a:gsLst>
              <a:gs pos="0">
                <a:srgbClr val="62B7E8">
                  <a:alpha val="49803"/>
                </a:srgbClr>
              </a:gs>
              <a:gs pos="100000">
                <a:srgbClr val="1F94D7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4738389" y="729356"/>
            <a:ext cx="531000" cy="531000"/>
          </a:xfrm>
          <a:prstGeom prst="donut">
            <a:avLst>
              <a:gd fmla="val 8809" name="adj"/>
            </a:avLst>
          </a:prstGeom>
          <a:gradFill>
            <a:gsLst>
              <a:gs pos="0">
                <a:srgbClr val="62B7E8">
                  <a:alpha val="49803"/>
                </a:srgbClr>
              </a:gs>
              <a:gs pos="100000">
                <a:srgbClr val="1F94D7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10500138" y="3884485"/>
            <a:ext cx="307200" cy="307200"/>
          </a:xfrm>
          <a:prstGeom prst="donut">
            <a:avLst>
              <a:gd fmla="val 12398" name="adj"/>
            </a:avLst>
          </a:prstGeom>
          <a:gradFill>
            <a:gsLst>
              <a:gs pos="0">
                <a:srgbClr val="62B7E8">
                  <a:alpha val="49803"/>
                </a:srgbClr>
              </a:gs>
              <a:gs pos="100000">
                <a:srgbClr val="1F94D7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9342103" y="6252072"/>
            <a:ext cx="307200" cy="307200"/>
          </a:xfrm>
          <a:prstGeom prst="donut">
            <a:avLst>
              <a:gd fmla="val 12398" name="adj"/>
            </a:avLst>
          </a:prstGeom>
          <a:gradFill>
            <a:gsLst>
              <a:gs pos="0">
                <a:srgbClr val="62B7E8">
                  <a:alpha val="49803"/>
                </a:srgbClr>
              </a:gs>
              <a:gs pos="100000">
                <a:srgbClr val="1F94D7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864565" y="3360093"/>
            <a:ext cx="531000" cy="531000"/>
          </a:xfrm>
          <a:prstGeom prst="donut">
            <a:avLst>
              <a:gd fmla="val 8809" name="adj"/>
            </a:avLst>
          </a:prstGeom>
          <a:gradFill>
            <a:gsLst>
              <a:gs pos="0">
                <a:srgbClr val="62B7E8">
                  <a:alpha val="49803"/>
                </a:srgbClr>
              </a:gs>
              <a:gs pos="100000">
                <a:srgbClr val="1F94D7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3079119" y="-1105386"/>
            <a:ext cx="2413539" cy="2404593"/>
          </a:xfrm>
          <a:custGeom>
            <a:rect b="b" l="l" r="r" t="t"/>
            <a:pathLst>
              <a:path extrusionOk="0" h="2404593" w="2413539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>
            <a:gsLst>
              <a:gs pos="0">
                <a:srgbClr val="62B7E8">
                  <a:alpha val="40000"/>
                </a:srgbClr>
              </a:gs>
              <a:gs pos="100000">
                <a:srgbClr val="134070">
                  <a:alpha val="40000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1778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ontents slide layout">
  <p:cSld name="7_Contents slide layou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3"/>
          <p:cNvGrpSpPr/>
          <p:nvPr/>
        </p:nvGrpSpPr>
        <p:grpSpPr>
          <a:xfrm>
            <a:off x="8766547" y="1684795"/>
            <a:ext cx="2664156" cy="4683652"/>
            <a:chOff x="445712" y="1449040"/>
            <a:chExt cx="2112900" cy="3924300"/>
          </a:xfrm>
        </p:grpSpPr>
        <p:sp>
          <p:nvSpPr>
            <p:cNvPr id="133" name="Google Shape;133;p13"/>
            <p:cNvSpPr/>
            <p:nvPr/>
          </p:nvSpPr>
          <p:spPr>
            <a:xfrm>
              <a:off x="445712" y="1449040"/>
              <a:ext cx="2112900" cy="3924300"/>
            </a:xfrm>
            <a:prstGeom prst="roundRect">
              <a:avLst>
                <a:gd fmla="val 13580" name="adj"/>
              </a:avLst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1379920" y="1650572"/>
              <a:ext cx="216000" cy="34500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" name="Google Shape;135;p13"/>
            <p:cNvGrpSpPr/>
            <p:nvPr/>
          </p:nvGrpSpPr>
          <p:grpSpPr>
            <a:xfrm>
              <a:off x="1407683" y="5045752"/>
              <a:ext cx="211974" cy="211974"/>
              <a:chOff x="1549420" y="5712364"/>
              <a:chExt cx="312600" cy="312600"/>
            </a:xfrm>
          </p:grpSpPr>
          <p:sp>
            <p:nvSpPr>
              <p:cNvPr id="136" name="Google Shape;136;p13"/>
              <p:cNvSpPr/>
              <p:nvPr/>
            </p:nvSpPr>
            <p:spPr>
              <a:xfrm>
                <a:off x="1549420" y="5712364"/>
                <a:ext cx="312600" cy="312600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25" scaled="0"/>
              </a:gradFill>
              <a:ln cap="flat" cmpd="sng" w="12700">
                <a:solidFill>
                  <a:srgbClr val="26262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13"/>
              <p:cNvSpPr/>
              <p:nvPr/>
            </p:nvSpPr>
            <p:spPr>
              <a:xfrm>
                <a:off x="1634225" y="5796647"/>
                <a:ext cx="143100" cy="144000"/>
              </a:xfrm>
              <a:prstGeom prst="roundRect">
                <a:avLst>
                  <a:gd fmla="val 16667" name="adj"/>
                </a:avLst>
              </a:prstGeom>
              <a:solidFill>
                <a:srgbClr val="737373"/>
              </a:solidFill>
              <a:ln cap="flat" cmpd="sng" w="9525">
                <a:solidFill>
                  <a:srgbClr val="B0B0B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8" name="Google Shape;138;p13"/>
          <p:cNvSpPr/>
          <p:nvPr>
            <p:ph idx="2" type="pic"/>
          </p:nvPr>
        </p:nvSpPr>
        <p:spPr>
          <a:xfrm>
            <a:off x="8954464" y="2096435"/>
            <a:ext cx="2288400" cy="375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9" name="Google Shape;139;p13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ontents slide layout">
  <p:cSld name="8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s slide layout">
  <p:cSld name="9_Contents slide layou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>
            <p:ph idx="2" type="pic"/>
          </p:nvPr>
        </p:nvSpPr>
        <p:spPr>
          <a:xfrm>
            <a:off x="0" y="0"/>
            <a:ext cx="6504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ntents slide layout">
  <p:cSld name="10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ntents slide layout">
  <p:cSld name="11_Contents slide layou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/>
          <p:nvPr/>
        </p:nvSpPr>
        <p:spPr>
          <a:xfrm>
            <a:off x="0" y="2362200"/>
            <a:ext cx="12192000" cy="213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7"/>
          <p:cNvSpPr/>
          <p:nvPr>
            <p:ph idx="2" type="pic"/>
          </p:nvPr>
        </p:nvSpPr>
        <p:spPr>
          <a:xfrm>
            <a:off x="5534029" y="2"/>
            <a:ext cx="66579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ontents slide layout">
  <p:cSld name="13_Contents slide layou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9"/>
          <p:cNvGrpSpPr/>
          <p:nvPr/>
        </p:nvGrpSpPr>
        <p:grpSpPr>
          <a:xfrm>
            <a:off x="708182" y="1837585"/>
            <a:ext cx="5266122" cy="2893166"/>
            <a:chOff x="-548507" y="477868"/>
            <a:chExt cx="11571351" cy="6357209"/>
          </a:xfrm>
        </p:grpSpPr>
        <p:sp>
          <p:nvSpPr>
            <p:cNvPr id="150" name="Google Shape;150;p19"/>
            <p:cNvSpPr/>
            <p:nvPr/>
          </p:nvSpPr>
          <p:spPr>
            <a:xfrm>
              <a:off x="-482765" y="6440599"/>
              <a:ext cx="11439858" cy="394478"/>
            </a:xfrm>
            <a:custGeom>
              <a:rect b="b" l="l" r="r" t="t"/>
              <a:pathLst>
                <a:path extrusionOk="0" h="57150" w="16573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700575" y="477868"/>
              <a:ext cx="9072991" cy="5917168"/>
            </a:xfrm>
            <a:custGeom>
              <a:rect b="b" l="l" r="r" t="t"/>
              <a:pathLst>
                <a:path extrusionOk="0" h="857250" w="13144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1088451" y="839448"/>
              <a:ext cx="8284035" cy="5062466"/>
            </a:xfrm>
            <a:custGeom>
              <a:rect b="b" l="l" r="r" t="t"/>
              <a:pathLst>
                <a:path extrusionOk="0" h="733425" w="1200150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-548507" y="6164484"/>
              <a:ext cx="11571351" cy="460224"/>
            </a:xfrm>
            <a:custGeom>
              <a:rect b="b" l="l" r="r" t="t"/>
              <a:pathLst>
                <a:path extrusionOk="0" h="66675" w="1676400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4438629" y="6215033"/>
              <a:ext cx="1618413" cy="184076"/>
            </a:xfrm>
            <a:custGeom>
              <a:rect b="b" l="l" r="r" t="t"/>
              <a:pathLst>
                <a:path extrusionOk="0" h="184076" w="1618413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5" name="Google Shape;155;p19"/>
            <p:cNvGrpSpPr/>
            <p:nvPr/>
          </p:nvGrpSpPr>
          <p:grpSpPr>
            <a:xfrm>
              <a:off x="1606" y="6382978"/>
              <a:ext cx="414000" cy="115200"/>
              <a:chOff x="5955" y="6353672"/>
              <a:chExt cx="414000" cy="115200"/>
            </a:xfrm>
          </p:grpSpPr>
          <p:sp>
            <p:nvSpPr>
              <p:cNvPr id="156" name="Google Shape;156;p19"/>
              <p:cNvSpPr/>
              <p:nvPr/>
            </p:nvSpPr>
            <p:spPr>
              <a:xfrm>
                <a:off x="5955" y="6353672"/>
                <a:ext cx="414000" cy="115200"/>
              </a:xfrm>
              <a:prstGeom prst="roundRect">
                <a:avLst>
                  <a:gd fmla="val 28154" name="adj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9"/>
              <p:cNvSpPr/>
              <p:nvPr/>
            </p:nvSpPr>
            <p:spPr>
              <a:xfrm>
                <a:off x="99417" y="6382279"/>
                <a:ext cx="227100" cy="55200"/>
              </a:xfrm>
              <a:prstGeom prst="roundRect">
                <a:avLst>
                  <a:gd fmla="val 28154" name="adj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" name="Google Shape;158;p19"/>
            <p:cNvGrpSpPr/>
            <p:nvPr/>
          </p:nvGrpSpPr>
          <p:grpSpPr>
            <a:xfrm>
              <a:off x="9855291" y="6381600"/>
              <a:ext cx="886126" cy="115200"/>
              <a:chOff x="5955" y="6353672"/>
              <a:chExt cx="414000" cy="115200"/>
            </a:xfrm>
          </p:grpSpPr>
          <p:sp>
            <p:nvSpPr>
              <p:cNvPr id="159" name="Google Shape;159;p19"/>
              <p:cNvSpPr/>
              <p:nvPr/>
            </p:nvSpPr>
            <p:spPr>
              <a:xfrm>
                <a:off x="5955" y="6353672"/>
                <a:ext cx="414000" cy="115200"/>
              </a:xfrm>
              <a:prstGeom prst="roundRect">
                <a:avLst>
                  <a:gd fmla="val 28154" name="adj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19"/>
              <p:cNvSpPr/>
              <p:nvPr/>
            </p:nvSpPr>
            <p:spPr>
              <a:xfrm>
                <a:off x="84761" y="6382279"/>
                <a:ext cx="256200" cy="55200"/>
              </a:xfrm>
              <a:prstGeom prst="roundRect">
                <a:avLst>
                  <a:gd fmla="val 28154" name="adj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1" name="Google Shape;161;p19"/>
            <p:cNvSpPr/>
            <p:nvPr/>
          </p:nvSpPr>
          <p:spPr>
            <a:xfrm>
              <a:off x="3892805" y="496953"/>
              <a:ext cx="5477614" cy="5427435"/>
            </a:xfrm>
            <a:custGeom>
              <a:rect b="b" l="l" r="r" t="t"/>
              <a:pathLst>
                <a:path extrusionOk="0" h="4035268" w="3976489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19"/>
          <p:cNvSpPr/>
          <p:nvPr>
            <p:ph idx="2" type="pic"/>
          </p:nvPr>
        </p:nvSpPr>
        <p:spPr>
          <a:xfrm>
            <a:off x="1454331" y="1976846"/>
            <a:ext cx="3849300" cy="2316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ontents slide layout">
  <p:cSld name="15_Contents slide layou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/>
          <p:nvPr>
            <p:ph idx="2" type="pic"/>
          </p:nvPr>
        </p:nvSpPr>
        <p:spPr>
          <a:xfrm>
            <a:off x="7843736" y="0"/>
            <a:ext cx="43482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ontents slide layout">
  <p:cSld name="17_Contents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1463" y="-468065"/>
            <a:ext cx="4110019" cy="389706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9342103" y="45555"/>
            <a:ext cx="3003300" cy="3003300"/>
          </a:xfrm>
          <a:prstGeom prst="ellipse">
            <a:avLst/>
          </a:prstGeom>
          <a:gradFill>
            <a:gsLst>
              <a:gs pos="0">
                <a:srgbClr val="62B7E8">
                  <a:alpha val="40000"/>
                </a:srgbClr>
              </a:gs>
              <a:gs pos="100000">
                <a:srgbClr val="134070">
                  <a:alpha val="40000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1778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-667824" y="2996005"/>
            <a:ext cx="2393400" cy="2393400"/>
          </a:xfrm>
          <a:prstGeom prst="ellipse">
            <a:avLst/>
          </a:prstGeom>
          <a:gradFill>
            <a:gsLst>
              <a:gs pos="0">
                <a:srgbClr val="62B7E8">
                  <a:alpha val="40000"/>
                </a:srgbClr>
              </a:gs>
              <a:gs pos="100000">
                <a:srgbClr val="134070">
                  <a:alpha val="40000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1778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6138505" y="4931795"/>
            <a:ext cx="1761493" cy="1758422"/>
          </a:xfrm>
          <a:custGeom>
            <a:rect b="b" l="l" r="r" t="t"/>
            <a:pathLst>
              <a:path extrusionOk="0" h="1758422" w="1761493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>
            <a:gsLst>
              <a:gs pos="0">
                <a:srgbClr val="62B7E8">
                  <a:alpha val="40000"/>
                </a:srgbClr>
              </a:gs>
              <a:gs pos="100000">
                <a:srgbClr val="134070">
                  <a:alpha val="40000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1778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/>
          <p:nvPr/>
        </p:nvSpPr>
        <p:spPr>
          <a:xfrm flipH="1" rot="-8081360">
            <a:off x="9189881" y="1137248"/>
            <a:ext cx="821599" cy="5108847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6FAFD">
                  <a:alpha val="0"/>
                </a:srgbClr>
              </a:gs>
              <a:gs pos="33000">
                <a:srgbClr val="F6FAFD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2"/>
          <p:cNvSpPr/>
          <p:nvPr/>
        </p:nvSpPr>
        <p:spPr>
          <a:xfrm flipH="1" rot="2667159">
            <a:off x="5406585" y="-1762083"/>
            <a:ext cx="821625" cy="5108785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6FAFD">
                  <a:alpha val="0"/>
                </a:srgbClr>
              </a:gs>
              <a:gs pos="33000">
                <a:srgbClr val="F6FAFD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810" y="2744694"/>
            <a:ext cx="3734250" cy="354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0802" y="-1414282"/>
            <a:ext cx="3734250" cy="354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85736" y="3798758"/>
            <a:ext cx="4110019" cy="389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64417" y="3798758"/>
            <a:ext cx="3531102" cy="334814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/>
          <p:nvPr/>
        </p:nvSpPr>
        <p:spPr>
          <a:xfrm flipH="1" rot="2667159">
            <a:off x="4257475" y="-627037"/>
            <a:ext cx="821625" cy="5108785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6FAFD">
                  <a:alpha val="0"/>
                </a:srgbClr>
              </a:gs>
              <a:gs pos="33000">
                <a:srgbClr val="F6FAFD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 flipH="1" rot="2667159">
            <a:off x="10215427" y="2065924"/>
            <a:ext cx="821625" cy="5108785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6FAFD">
                  <a:alpha val="0"/>
                </a:srgbClr>
              </a:gs>
              <a:gs pos="33000">
                <a:srgbClr val="F6FAFD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2"/>
          <p:cNvSpPr/>
          <p:nvPr/>
        </p:nvSpPr>
        <p:spPr>
          <a:xfrm rot="2700000">
            <a:off x="2722053" y="791613"/>
            <a:ext cx="47518" cy="2925938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2"/>
          <p:cNvSpPr/>
          <p:nvPr/>
        </p:nvSpPr>
        <p:spPr>
          <a:xfrm rot="2700000">
            <a:off x="1032489" y="3557754"/>
            <a:ext cx="47518" cy="2925938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2"/>
          <p:cNvSpPr/>
          <p:nvPr/>
        </p:nvSpPr>
        <p:spPr>
          <a:xfrm rot="2700000">
            <a:off x="8580515" y="2784213"/>
            <a:ext cx="47518" cy="2194719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2"/>
          <p:cNvSpPr/>
          <p:nvPr/>
        </p:nvSpPr>
        <p:spPr>
          <a:xfrm rot="2700000">
            <a:off x="11184279" y="-197491"/>
            <a:ext cx="47518" cy="1459681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2"/>
          <p:cNvSpPr/>
          <p:nvPr/>
        </p:nvSpPr>
        <p:spPr>
          <a:xfrm rot="2700000">
            <a:off x="4151916" y="5582095"/>
            <a:ext cx="47518" cy="1459681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2"/>
          <p:cNvSpPr/>
          <p:nvPr/>
        </p:nvSpPr>
        <p:spPr>
          <a:xfrm rot="2700000">
            <a:off x="7159199" y="218065"/>
            <a:ext cx="47518" cy="1459681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2"/>
          <p:cNvSpPr/>
          <p:nvPr/>
        </p:nvSpPr>
        <p:spPr>
          <a:xfrm rot="2700000">
            <a:off x="10756268" y="4976430"/>
            <a:ext cx="47518" cy="2194719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1940747" y="6150690"/>
            <a:ext cx="307200" cy="307200"/>
          </a:xfrm>
          <a:prstGeom prst="donut">
            <a:avLst>
              <a:gd fmla="val 12398" name="adj"/>
            </a:avLst>
          </a:prstGeom>
          <a:gradFill>
            <a:gsLst>
              <a:gs pos="0">
                <a:srgbClr val="62B7E8">
                  <a:alpha val="49803"/>
                </a:srgbClr>
              </a:gs>
              <a:gs pos="100000">
                <a:srgbClr val="1F94D7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5198769" y="5662761"/>
            <a:ext cx="307200" cy="307200"/>
          </a:xfrm>
          <a:prstGeom prst="donut">
            <a:avLst>
              <a:gd fmla="val 12398" name="adj"/>
            </a:avLst>
          </a:prstGeom>
          <a:gradFill>
            <a:gsLst>
              <a:gs pos="0">
                <a:srgbClr val="62B7E8">
                  <a:alpha val="49803"/>
                </a:srgbClr>
              </a:gs>
              <a:gs pos="100000">
                <a:srgbClr val="1F94D7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9090515" y="378804"/>
            <a:ext cx="307200" cy="307200"/>
          </a:xfrm>
          <a:prstGeom prst="donut">
            <a:avLst>
              <a:gd fmla="val 12398" name="adj"/>
            </a:avLst>
          </a:prstGeom>
          <a:gradFill>
            <a:gsLst>
              <a:gs pos="0">
                <a:srgbClr val="62B7E8">
                  <a:alpha val="49803"/>
                </a:srgbClr>
              </a:gs>
              <a:gs pos="100000">
                <a:srgbClr val="1F94D7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4738389" y="729356"/>
            <a:ext cx="531000" cy="531000"/>
          </a:xfrm>
          <a:prstGeom prst="donut">
            <a:avLst>
              <a:gd fmla="val 8809" name="adj"/>
            </a:avLst>
          </a:prstGeom>
          <a:gradFill>
            <a:gsLst>
              <a:gs pos="0">
                <a:srgbClr val="62B7E8">
                  <a:alpha val="49803"/>
                </a:srgbClr>
              </a:gs>
              <a:gs pos="100000">
                <a:srgbClr val="1F94D7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2"/>
          <p:cNvSpPr/>
          <p:nvPr/>
        </p:nvSpPr>
        <p:spPr>
          <a:xfrm>
            <a:off x="10500138" y="3884485"/>
            <a:ext cx="307200" cy="307200"/>
          </a:xfrm>
          <a:prstGeom prst="donut">
            <a:avLst>
              <a:gd fmla="val 12398" name="adj"/>
            </a:avLst>
          </a:prstGeom>
          <a:gradFill>
            <a:gsLst>
              <a:gs pos="0">
                <a:srgbClr val="62B7E8">
                  <a:alpha val="49803"/>
                </a:srgbClr>
              </a:gs>
              <a:gs pos="100000">
                <a:srgbClr val="1F94D7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9342103" y="6252072"/>
            <a:ext cx="307200" cy="307200"/>
          </a:xfrm>
          <a:prstGeom prst="donut">
            <a:avLst>
              <a:gd fmla="val 12398" name="adj"/>
            </a:avLst>
          </a:prstGeom>
          <a:gradFill>
            <a:gsLst>
              <a:gs pos="0">
                <a:srgbClr val="62B7E8">
                  <a:alpha val="49803"/>
                </a:srgbClr>
              </a:gs>
              <a:gs pos="100000">
                <a:srgbClr val="1F94D7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864565" y="3360093"/>
            <a:ext cx="531000" cy="531000"/>
          </a:xfrm>
          <a:prstGeom prst="donut">
            <a:avLst>
              <a:gd fmla="val 8809" name="adj"/>
            </a:avLst>
          </a:prstGeom>
          <a:gradFill>
            <a:gsLst>
              <a:gs pos="0">
                <a:srgbClr val="62B7E8">
                  <a:alpha val="49803"/>
                </a:srgbClr>
              </a:gs>
              <a:gs pos="100000">
                <a:srgbClr val="1F94D7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2"/>
          <p:cNvSpPr/>
          <p:nvPr/>
        </p:nvSpPr>
        <p:spPr>
          <a:xfrm>
            <a:off x="3079119" y="-1105386"/>
            <a:ext cx="2413539" cy="2404593"/>
          </a:xfrm>
          <a:custGeom>
            <a:rect b="b" l="l" r="r" t="t"/>
            <a:pathLst>
              <a:path extrusionOk="0" h="2404593" w="2413539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>
            <a:gsLst>
              <a:gs pos="0">
                <a:srgbClr val="62B7E8">
                  <a:alpha val="40000"/>
                </a:srgbClr>
              </a:gs>
              <a:gs pos="100000">
                <a:srgbClr val="134070">
                  <a:alpha val="40000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1778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1463" y="-468065"/>
            <a:ext cx="4110019" cy="389706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"/>
          <p:cNvSpPr/>
          <p:nvPr/>
        </p:nvSpPr>
        <p:spPr>
          <a:xfrm>
            <a:off x="9342103" y="45555"/>
            <a:ext cx="3003300" cy="3003300"/>
          </a:xfrm>
          <a:prstGeom prst="ellipse">
            <a:avLst/>
          </a:prstGeom>
          <a:gradFill>
            <a:gsLst>
              <a:gs pos="0">
                <a:srgbClr val="62B7E8">
                  <a:alpha val="40000"/>
                </a:srgbClr>
              </a:gs>
              <a:gs pos="100000">
                <a:srgbClr val="134070">
                  <a:alpha val="40000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1778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"/>
          <p:cNvSpPr/>
          <p:nvPr/>
        </p:nvSpPr>
        <p:spPr>
          <a:xfrm>
            <a:off x="-667824" y="2996005"/>
            <a:ext cx="2393400" cy="2393400"/>
          </a:xfrm>
          <a:prstGeom prst="ellipse">
            <a:avLst/>
          </a:prstGeom>
          <a:gradFill>
            <a:gsLst>
              <a:gs pos="0">
                <a:srgbClr val="62B7E8">
                  <a:alpha val="40000"/>
                </a:srgbClr>
              </a:gs>
              <a:gs pos="100000">
                <a:srgbClr val="134070">
                  <a:alpha val="40000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1778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3"/>
          <p:cNvSpPr/>
          <p:nvPr/>
        </p:nvSpPr>
        <p:spPr>
          <a:xfrm>
            <a:off x="5691858" y="1899196"/>
            <a:ext cx="1761493" cy="1758422"/>
          </a:xfrm>
          <a:custGeom>
            <a:rect b="b" l="l" r="r" t="t"/>
            <a:pathLst>
              <a:path extrusionOk="0" h="1758422" w="1761493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>
            <a:gsLst>
              <a:gs pos="0">
                <a:srgbClr val="62B7E8">
                  <a:alpha val="40000"/>
                </a:srgbClr>
              </a:gs>
              <a:gs pos="100000">
                <a:srgbClr val="134070">
                  <a:alpha val="40000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1778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3"/>
          <p:cNvSpPr/>
          <p:nvPr/>
        </p:nvSpPr>
        <p:spPr>
          <a:xfrm flipH="1" rot="-8081360">
            <a:off x="9189881" y="1137248"/>
            <a:ext cx="821599" cy="5108847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6FAFD">
                  <a:alpha val="0"/>
                </a:srgbClr>
              </a:gs>
              <a:gs pos="33000">
                <a:srgbClr val="F6FAFD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"/>
          <p:cNvSpPr/>
          <p:nvPr/>
        </p:nvSpPr>
        <p:spPr>
          <a:xfrm flipH="1" rot="2667159">
            <a:off x="5236304" y="-1961214"/>
            <a:ext cx="821625" cy="5108785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6FAFD">
                  <a:alpha val="0"/>
                </a:srgbClr>
              </a:gs>
              <a:gs pos="33000">
                <a:srgbClr val="F6FAFD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Google Shape;4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8529" y="2545563"/>
            <a:ext cx="3734250" cy="354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23021" y="768919"/>
            <a:ext cx="3734250" cy="354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0802" y="-1414282"/>
            <a:ext cx="3734250" cy="354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39089" y="766159"/>
            <a:ext cx="4110019" cy="389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64417" y="3798758"/>
            <a:ext cx="3531102" cy="334814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3"/>
          <p:cNvSpPr/>
          <p:nvPr/>
        </p:nvSpPr>
        <p:spPr>
          <a:xfrm flipH="1" rot="2667159">
            <a:off x="4087194" y="-826168"/>
            <a:ext cx="821625" cy="5108785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6FAFD">
                  <a:alpha val="0"/>
                </a:srgbClr>
              </a:gs>
              <a:gs pos="33000">
                <a:srgbClr val="F6FAFD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"/>
          <p:cNvSpPr/>
          <p:nvPr/>
        </p:nvSpPr>
        <p:spPr>
          <a:xfrm flipH="1" rot="2667159">
            <a:off x="10791884" y="1463775"/>
            <a:ext cx="821625" cy="5108785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6FAFD">
                  <a:alpha val="0"/>
                </a:srgbClr>
              </a:gs>
              <a:gs pos="33000">
                <a:srgbClr val="F6FAFD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"/>
          <p:cNvSpPr/>
          <p:nvPr/>
        </p:nvSpPr>
        <p:spPr>
          <a:xfrm flipH="1" rot="-8081360">
            <a:off x="-709153" y="1818922"/>
            <a:ext cx="821599" cy="5108847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6FAFD">
                  <a:alpha val="0"/>
                </a:srgbClr>
              </a:gs>
              <a:gs pos="33000">
                <a:srgbClr val="F6FAFD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"/>
          <p:cNvSpPr/>
          <p:nvPr/>
        </p:nvSpPr>
        <p:spPr>
          <a:xfrm rot="2700000">
            <a:off x="2969357" y="-431122"/>
            <a:ext cx="47518" cy="2925938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 rot="2700000">
            <a:off x="1032489" y="3557754"/>
            <a:ext cx="47518" cy="2925938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 rot="2700000">
            <a:off x="8580515" y="2784213"/>
            <a:ext cx="47518" cy="2194719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 rot="2700000">
            <a:off x="11184279" y="-197491"/>
            <a:ext cx="47518" cy="1459681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 rot="2700000">
            <a:off x="526478" y="796877"/>
            <a:ext cx="47518" cy="1459681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"/>
          <p:cNvSpPr/>
          <p:nvPr/>
        </p:nvSpPr>
        <p:spPr>
          <a:xfrm rot="2700000">
            <a:off x="4151916" y="5582095"/>
            <a:ext cx="47518" cy="1459681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"/>
          <p:cNvSpPr/>
          <p:nvPr/>
        </p:nvSpPr>
        <p:spPr>
          <a:xfrm rot="2700000">
            <a:off x="7159199" y="218065"/>
            <a:ext cx="47518" cy="1459681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3"/>
          <p:cNvSpPr/>
          <p:nvPr/>
        </p:nvSpPr>
        <p:spPr>
          <a:xfrm rot="2700000">
            <a:off x="10756268" y="4976430"/>
            <a:ext cx="47518" cy="2194719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1940747" y="6150690"/>
            <a:ext cx="307200" cy="307200"/>
          </a:xfrm>
          <a:prstGeom prst="donut">
            <a:avLst>
              <a:gd fmla="val 12398" name="adj"/>
            </a:avLst>
          </a:prstGeom>
          <a:gradFill>
            <a:gsLst>
              <a:gs pos="0">
                <a:srgbClr val="62B7E8">
                  <a:alpha val="49803"/>
                </a:srgbClr>
              </a:gs>
              <a:gs pos="100000">
                <a:srgbClr val="1F94D7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5602302" y="3048465"/>
            <a:ext cx="307200" cy="307200"/>
          </a:xfrm>
          <a:prstGeom prst="donut">
            <a:avLst>
              <a:gd fmla="val 12398" name="adj"/>
            </a:avLst>
          </a:prstGeom>
          <a:gradFill>
            <a:gsLst>
              <a:gs pos="0">
                <a:srgbClr val="62B7E8">
                  <a:alpha val="49803"/>
                </a:srgbClr>
              </a:gs>
              <a:gs pos="100000">
                <a:srgbClr val="1F94D7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9090515" y="378804"/>
            <a:ext cx="307200" cy="307200"/>
          </a:xfrm>
          <a:prstGeom prst="donut">
            <a:avLst>
              <a:gd fmla="val 12398" name="adj"/>
            </a:avLst>
          </a:prstGeom>
          <a:gradFill>
            <a:gsLst>
              <a:gs pos="0">
                <a:srgbClr val="62B7E8">
                  <a:alpha val="49803"/>
                </a:srgbClr>
              </a:gs>
              <a:gs pos="100000">
                <a:srgbClr val="1F94D7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4738389" y="729356"/>
            <a:ext cx="531000" cy="531000"/>
          </a:xfrm>
          <a:prstGeom prst="donut">
            <a:avLst>
              <a:gd fmla="val 8809" name="adj"/>
            </a:avLst>
          </a:prstGeom>
          <a:gradFill>
            <a:gsLst>
              <a:gs pos="0">
                <a:srgbClr val="62B7E8">
                  <a:alpha val="49803"/>
                </a:srgbClr>
              </a:gs>
              <a:gs pos="100000">
                <a:srgbClr val="1F94D7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"/>
          <p:cNvSpPr/>
          <p:nvPr/>
        </p:nvSpPr>
        <p:spPr>
          <a:xfrm>
            <a:off x="10500138" y="3884485"/>
            <a:ext cx="307200" cy="307200"/>
          </a:xfrm>
          <a:prstGeom prst="donut">
            <a:avLst>
              <a:gd fmla="val 12398" name="adj"/>
            </a:avLst>
          </a:prstGeom>
          <a:gradFill>
            <a:gsLst>
              <a:gs pos="0">
                <a:srgbClr val="62B7E8">
                  <a:alpha val="49803"/>
                </a:srgbClr>
              </a:gs>
              <a:gs pos="100000">
                <a:srgbClr val="1F94D7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9600735" y="6398043"/>
            <a:ext cx="307200" cy="307200"/>
          </a:xfrm>
          <a:prstGeom prst="donut">
            <a:avLst>
              <a:gd fmla="val 12398" name="adj"/>
            </a:avLst>
          </a:prstGeom>
          <a:gradFill>
            <a:gsLst>
              <a:gs pos="0">
                <a:srgbClr val="62B7E8">
                  <a:alpha val="49803"/>
                </a:srgbClr>
              </a:gs>
              <a:gs pos="100000">
                <a:srgbClr val="1F94D7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864565" y="3360093"/>
            <a:ext cx="531000" cy="531000"/>
          </a:xfrm>
          <a:prstGeom prst="donut">
            <a:avLst>
              <a:gd fmla="val 8809" name="adj"/>
            </a:avLst>
          </a:prstGeom>
          <a:gradFill>
            <a:gsLst>
              <a:gs pos="0">
                <a:srgbClr val="62B7E8">
                  <a:alpha val="49803"/>
                </a:srgbClr>
              </a:gs>
              <a:gs pos="100000">
                <a:srgbClr val="1F94D7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3079119" y="-1105386"/>
            <a:ext cx="2413539" cy="2404593"/>
          </a:xfrm>
          <a:custGeom>
            <a:rect b="b" l="l" r="r" t="t"/>
            <a:pathLst>
              <a:path extrusionOk="0" h="2404593" w="2413539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>
            <a:gsLst>
              <a:gs pos="0">
                <a:srgbClr val="62B7E8">
                  <a:alpha val="40000"/>
                </a:srgbClr>
              </a:gs>
              <a:gs pos="100000">
                <a:srgbClr val="134070">
                  <a:alpha val="40000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1778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ontents slide layout">
  <p:cSld name="16_Contents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3"/>
          <p:cNvGrpSpPr/>
          <p:nvPr/>
        </p:nvGrpSpPr>
        <p:grpSpPr>
          <a:xfrm flipH="1" rot="10800000">
            <a:off x="-1536721" y="-1474804"/>
            <a:ext cx="6967679" cy="9512190"/>
            <a:chOff x="-1484470" y="-860850"/>
            <a:chExt cx="6967679" cy="9512190"/>
          </a:xfrm>
        </p:grpSpPr>
        <p:grpSp>
          <p:nvGrpSpPr>
            <p:cNvPr id="197" name="Google Shape;197;p23"/>
            <p:cNvGrpSpPr/>
            <p:nvPr/>
          </p:nvGrpSpPr>
          <p:grpSpPr>
            <a:xfrm rot="-5400000">
              <a:off x="-1862821" y="1305311"/>
              <a:ext cx="7724380" cy="6967679"/>
              <a:chOff x="-1454130" y="-1334460"/>
              <a:chExt cx="7724380" cy="6967679"/>
            </a:xfrm>
          </p:grpSpPr>
          <p:sp>
            <p:nvSpPr>
              <p:cNvPr id="198" name="Google Shape;198;p23"/>
              <p:cNvSpPr/>
              <p:nvPr/>
            </p:nvSpPr>
            <p:spPr>
              <a:xfrm>
                <a:off x="-1166340" y="2200772"/>
                <a:ext cx="2393400" cy="2393400"/>
              </a:xfrm>
              <a:prstGeom prst="ellipse">
                <a:avLst/>
              </a:prstGeom>
              <a:gradFill>
                <a:gsLst>
                  <a:gs pos="0">
                    <a:srgbClr val="62B7E8">
                      <a:alpha val="40000"/>
                    </a:srgbClr>
                  </a:gs>
                  <a:gs pos="100000">
                    <a:srgbClr val="134070">
                      <a:alpha val="40000"/>
                    </a:srgbClr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  <a:effectLst>
                <a:outerShdw blurRad="177800" sx="102000" rotWithShape="0" algn="ctr" sy="102000">
                  <a:schemeClr val="accent6">
                    <a:alpha val="40000"/>
                  </a:scheme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99" name="Google Shape;199;p2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558173" y="2092453"/>
                <a:ext cx="3734250" cy="35407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" name="Google Shape;200;p2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-1454130" y="126244"/>
                <a:ext cx="3734250" cy="35407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1" name="Google Shape;201;p2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830642" y="-1334460"/>
                <a:ext cx="3734250" cy="35407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2" name="Google Shape;202;p23"/>
              <p:cNvSpPr/>
              <p:nvPr/>
            </p:nvSpPr>
            <p:spPr>
              <a:xfrm flipH="1" rot="2667159">
                <a:off x="3776838" y="-1279278"/>
                <a:ext cx="821625" cy="510878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F6FAFD">
                      <a:alpha val="0"/>
                    </a:srgbClr>
                  </a:gs>
                  <a:gs pos="33000">
                    <a:srgbClr val="F6FAFD">
                      <a:alpha val="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 rot="2700000">
                <a:off x="2139197" y="-351300"/>
                <a:ext cx="47518" cy="292593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rgbClr val="1F94D7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3"/>
              <p:cNvSpPr/>
              <p:nvPr/>
            </p:nvSpPr>
            <p:spPr>
              <a:xfrm rot="2700000">
                <a:off x="533973" y="2762521"/>
                <a:ext cx="47518" cy="292593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rgbClr val="1F94D7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3"/>
              <p:cNvSpPr/>
              <p:nvPr/>
            </p:nvSpPr>
            <p:spPr>
              <a:xfrm rot="2700000">
                <a:off x="295369" y="154202"/>
                <a:ext cx="47518" cy="145968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rgbClr val="1F94D7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>
                <a:off x="2747827" y="1763993"/>
                <a:ext cx="307200" cy="307200"/>
              </a:xfrm>
              <a:prstGeom prst="donut">
                <a:avLst>
                  <a:gd fmla="val 12398" name="adj"/>
                </a:avLst>
              </a:prstGeom>
              <a:gradFill>
                <a:gsLst>
                  <a:gs pos="0">
                    <a:srgbClr val="62B7E8">
                      <a:alpha val="49803"/>
                    </a:srgbClr>
                  </a:gs>
                  <a:gs pos="100000">
                    <a:srgbClr val="1F94D7">
                      <a:alpha val="4980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3"/>
              <p:cNvSpPr/>
              <p:nvPr/>
            </p:nvSpPr>
            <p:spPr>
              <a:xfrm>
                <a:off x="3350683" y="647436"/>
                <a:ext cx="531000" cy="531000"/>
              </a:xfrm>
              <a:prstGeom prst="donut">
                <a:avLst>
                  <a:gd fmla="val 8809" name="adj"/>
                </a:avLst>
              </a:prstGeom>
              <a:gradFill>
                <a:gsLst>
                  <a:gs pos="0">
                    <a:srgbClr val="62B7E8">
                      <a:alpha val="49803"/>
                    </a:srgbClr>
                  </a:gs>
                  <a:gs pos="100000">
                    <a:srgbClr val="1F94D7">
                      <a:alpha val="4980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3"/>
              <p:cNvSpPr/>
              <p:nvPr/>
            </p:nvSpPr>
            <p:spPr>
              <a:xfrm>
                <a:off x="366049" y="2564860"/>
                <a:ext cx="531000" cy="531000"/>
              </a:xfrm>
              <a:prstGeom prst="donut">
                <a:avLst>
                  <a:gd fmla="val 8809" name="adj"/>
                </a:avLst>
              </a:prstGeom>
              <a:gradFill>
                <a:gsLst>
                  <a:gs pos="0">
                    <a:srgbClr val="62B7E8">
                      <a:alpha val="49803"/>
                    </a:srgbClr>
                  </a:gs>
                  <a:gs pos="100000">
                    <a:srgbClr val="1F94D7">
                      <a:alpha val="4980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23"/>
              <p:cNvSpPr/>
              <p:nvPr/>
            </p:nvSpPr>
            <p:spPr>
              <a:xfrm>
                <a:off x="2248959" y="-1025564"/>
                <a:ext cx="2413539" cy="2404593"/>
              </a:xfrm>
              <a:custGeom>
                <a:rect b="b" l="l" r="r" t="t"/>
                <a:pathLst>
                  <a:path extrusionOk="0" h="2404593" w="2413539">
                    <a:moveTo>
                      <a:pt x="1501721" y="0"/>
                    </a:moveTo>
                    <a:cubicBezTo>
                      <a:pt x="1812738" y="0"/>
                      <a:pt x="2101672" y="94548"/>
                      <a:pt x="2341348" y="256470"/>
                    </a:cubicBezTo>
                    <a:lnTo>
                      <a:pt x="2413539" y="310454"/>
                    </a:lnTo>
                    <a:lnTo>
                      <a:pt x="303764" y="2404593"/>
                    </a:lnTo>
                    <a:lnTo>
                      <a:pt x="256470" y="2341348"/>
                    </a:lnTo>
                    <a:cubicBezTo>
                      <a:pt x="94548" y="2101672"/>
                      <a:pt x="0" y="1812738"/>
                      <a:pt x="0" y="1501721"/>
                    </a:cubicBezTo>
                    <a:cubicBezTo>
                      <a:pt x="0" y="672343"/>
                      <a:pt x="672343" y="0"/>
                      <a:pt x="150172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2B7E8">
                      <a:alpha val="40000"/>
                    </a:srgbClr>
                  </a:gs>
                  <a:gs pos="100000">
                    <a:srgbClr val="134070">
                      <a:alpha val="40000"/>
                    </a:srgbClr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  <a:effectLst>
                <a:outerShdw blurRad="177800" sx="102000" rotWithShape="0" algn="ctr" sy="102000">
                  <a:schemeClr val="accent6">
                    <a:alpha val="40000"/>
                  </a:scheme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" name="Google Shape;210;p23"/>
            <p:cNvGrpSpPr/>
            <p:nvPr/>
          </p:nvGrpSpPr>
          <p:grpSpPr>
            <a:xfrm rot="5400000">
              <a:off x="-325146" y="-952329"/>
              <a:ext cx="3348144" cy="3531102"/>
              <a:chOff x="733347" y="4234870"/>
              <a:chExt cx="3348144" cy="3531102"/>
            </a:xfrm>
          </p:grpSpPr>
          <p:pic>
            <p:nvPicPr>
              <p:cNvPr id="211" name="Google Shape;211;p2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 rot="5400000">
                <a:off x="641868" y="4326349"/>
                <a:ext cx="3531102" cy="33481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2" name="Google Shape;212;p23"/>
              <p:cNvSpPr/>
              <p:nvPr/>
            </p:nvSpPr>
            <p:spPr>
              <a:xfrm rot="5400000">
                <a:off x="2094626" y="6103468"/>
                <a:ext cx="307200" cy="307200"/>
              </a:xfrm>
              <a:prstGeom prst="donut">
                <a:avLst>
                  <a:gd fmla="val 12398" name="adj"/>
                </a:avLst>
              </a:prstGeom>
              <a:gradFill>
                <a:gsLst>
                  <a:gs pos="0">
                    <a:srgbClr val="62B7E8">
                      <a:alpha val="49803"/>
                    </a:srgbClr>
                  </a:gs>
                  <a:gs pos="100000">
                    <a:srgbClr val="1F94D7">
                      <a:alpha val="49803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3"/>
              <p:cNvSpPr/>
              <p:nvPr/>
            </p:nvSpPr>
            <p:spPr>
              <a:xfrm rot="5400000">
                <a:off x="1829106" y="5091582"/>
                <a:ext cx="1761493" cy="1758422"/>
              </a:xfrm>
              <a:custGeom>
                <a:rect b="b" l="l" r="r" t="t"/>
                <a:pathLst>
                  <a:path extrusionOk="0" h="1758422" w="1761493">
                    <a:moveTo>
                      <a:pt x="1196669" y="0"/>
                    </a:moveTo>
                    <a:cubicBezTo>
                      <a:pt x="1361895" y="0"/>
                      <a:pt x="1519299" y="33486"/>
                      <a:pt x="1662467" y="94040"/>
                    </a:cubicBezTo>
                    <a:lnTo>
                      <a:pt x="1761493" y="141744"/>
                    </a:lnTo>
                    <a:lnTo>
                      <a:pt x="140264" y="1758422"/>
                    </a:lnTo>
                    <a:lnTo>
                      <a:pt x="94040" y="1662467"/>
                    </a:lnTo>
                    <a:cubicBezTo>
                      <a:pt x="33486" y="1519299"/>
                      <a:pt x="0" y="1361895"/>
                      <a:pt x="0" y="1196669"/>
                    </a:cubicBezTo>
                    <a:cubicBezTo>
                      <a:pt x="0" y="535767"/>
                      <a:pt x="535767" y="0"/>
                      <a:pt x="119666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2B7E8">
                      <a:alpha val="40000"/>
                    </a:srgbClr>
                  </a:gs>
                  <a:gs pos="100000">
                    <a:srgbClr val="134070">
                      <a:alpha val="40000"/>
                    </a:srgbClr>
                  </a:gs>
                </a:gsLst>
                <a:path path="circle">
                  <a:fillToRect l="100%" t="100%"/>
                </a:path>
                <a:tileRect b="-100%" r="-100%"/>
              </a:gradFill>
              <a:ln>
                <a:noFill/>
              </a:ln>
              <a:effectLst>
                <a:outerShdw blurRad="177800" sx="102000" rotWithShape="0" algn="ctr" sy="102000">
                  <a:schemeClr val="accent6">
                    <a:alpha val="40000"/>
                  </a:scheme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23"/>
              <p:cNvSpPr/>
              <p:nvPr/>
            </p:nvSpPr>
            <p:spPr>
              <a:xfrm rot="8100000">
                <a:off x="3096322" y="4960637"/>
                <a:ext cx="47518" cy="219471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rgbClr val="1F94D7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323529" y="332482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 sets layout">
  <p:cSld name="1_Icon sets layou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idx="1" type="body"/>
          </p:nvPr>
        </p:nvSpPr>
        <p:spPr>
          <a:xfrm>
            <a:off x="323529" y="123478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25"/>
          <p:cNvSpPr/>
          <p:nvPr/>
        </p:nvSpPr>
        <p:spPr>
          <a:xfrm>
            <a:off x="354010" y="1131591"/>
            <a:ext cx="3560700" cy="5402700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5"/>
          <p:cNvSpPr/>
          <p:nvPr/>
        </p:nvSpPr>
        <p:spPr>
          <a:xfrm>
            <a:off x="531933" y="1347500"/>
            <a:ext cx="153900" cy="5015100"/>
          </a:xfrm>
          <a:prstGeom prst="roundRect">
            <a:avLst>
              <a:gd fmla="val 50000" name="adj"/>
            </a:avLst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5"/>
          <p:cNvSpPr/>
          <p:nvPr/>
        </p:nvSpPr>
        <p:spPr>
          <a:xfrm rot="5400000">
            <a:off x="3057175" y="1276603"/>
            <a:ext cx="685800" cy="685200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711704" y="1637214"/>
            <a:ext cx="223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711704" y="2127463"/>
            <a:ext cx="22323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721229" y="5808438"/>
            <a:ext cx="223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721229" y="4450324"/>
            <a:ext cx="27174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Slide layout">
  <p:cSld name="Section Break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10800025" scaled="0"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641868" y="4326349"/>
            <a:ext cx="3531102" cy="334814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5"/>
          <p:cNvSpPr/>
          <p:nvPr/>
        </p:nvSpPr>
        <p:spPr>
          <a:xfrm rot="5400000">
            <a:off x="2094626" y="6103468"/>
            <a:ext cx="307200" cy="307200"/>
          </a:xfrm>
          <a:prstGeom prst="donut">
            <a:avLst>
              <a:gd fmla="val 12398" name="adj"/>
            </a:avLst>
          </a:prstGeom>
          <a:gradFill>
            <a:gsLst>
              <a:gs pos="0">
                <a:srgbClr val="62B7E8">
                  <a:alpha val="49803"/>
                </a:srgbClr>
              </a:gs>
              <a:gs pos="100000">
                <a:srgbClr val="1F94D7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2651073" y="3601088"/>
            <a:ext cx="4110019" cy="389706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5"/>
          <p:cNvSpPr/>
          <p:nvPr/>
        </p:nvSpPr>
        <p:spPr>
          <a:xfrm>
            <a:off x="-1166340" y="2200772"/>
            <a:ext cx="2393400" cy="2393400"/>
          </a:xfrm>
          <a:prstGeom prst="ellipse">
            <a:avLst/>
          </a:prstGeom>
          <a:gradFill>
            <a:gsLst>
              <a:gs pos="0">
                <a:srgbClr val="62B7E8">
                  <a:alpha val="40000"/>
                </a:srgbClr>
              </a:gs>
              <a:gs pos="100000">
                <a:srgbClr val="134070">
                  <a:alpha val="40000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1778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"/>
          <p:cNvSpPr/>
          <p:nvPr/>
        </p:nvSpPr>
        <p:spPr>
          <a:xfrm rot="5400000">
            <a:off x="1829106" y="5091582"/>
            <a:ext cx="1761493" cy="1758422"/>
          </a:xfrm>
          <a:custGeom>
            <a:rect b="b" l="l" r="r" t="t"/>
            <a:pathLst>
              <a:path extrusionOk="0" h="1758422" w="1761493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>
            <a:gsLst>
              <a:gs pos="0">
                <a:srgbClr val="62B7E8">
                  <a:alpha val="40000"/>
                </a:srgbClr>
              </a:gs>
              <a:gs pos="100000">
                <a:srgbClr val="134070">
                  <a:alpha val="40000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1778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5"/>
          <p:cNvSpPr/>
          <p:nvPr/>
        </p:nvSpPr>
        <p:spPr>
          <a:xfrm flipH="1" rot="8100000">
            <a:off x="4799219" y="2717258"/>
            <a:ext cx="821800" cy="5108988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6FAFD">
                  <a:alpha val="0"/>
                </a:srgbClr>
              </a:gs>
              <a:gs pos="33000">
                <a:srgbClr val="F6FAFD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5"/>
          <p:cNvSpPr/>
          <p:nvPr/>
        </p:nvSpPr>
        <p:spPr>
          <a:xfrm flipH="1" rot="2667159">
            <a:off x="6192571" y="-2202712"/>
            <a:ext cx="821625" cy="5108785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6FAFD">
                  <a:alpha val="0"/>
                </a:srgbClr>
              </a:gs>
              <a:gs pos="33000">
                <a:srgbClr val="F6FAFD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8173" y="2092453"/>
            <a:ext cx="3734250" cy="354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54130" y="126244"/>
            <a:ext cx="3734250" cy="354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30642" y="-1334460"/>
            <a:ext cx="3734250" cy="354076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5"/>
          <p:cNvSpPr/>
          <p:nvPr/>
        </p:nvSpPr>
        <p:spPr>
          <a:xfrm flipH="1" rot="2667159">
            <a:off x="3776838" y="-1279278"/>
            <a:ext cx="821625" cy="5108785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6FAFD">
                  <a:alpha val="0"/>
                </a:srgbClr>
              </a:gs>
              <a:gs pos="33000">
                <a:srgbClr val="F6FAFD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5"/>
          <p:cNvSpPr/>
          <p:nvPr/>
        </p:nvSpPr>
        <p:spPr>
          <a:xfrm rot="2700000">
            <a:off x="2139197" y="-351300"/>
            <a:ext cx="47518" cy="2925938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5"/>
          <p:cNvSpPr/>
          <p:nvPr/>
        </p:nvSpPr>
        <p:spPr>
          <a:xfrm rot="2700000">
            <a:off x="533973" y="2762521"/>
            <a:ext cx="47518" cy="2925938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5"/>
          <p:cNvSpPr/>
          <p:nvPr/>
        </p:nvSpPr>
        <p:spPr>
          <a:xfrm rot="2700000">
            <a:off x="295369" y="154202"/>
            <a:ext cx="47518" cy="1459681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5"/>
          <p:cNvSpPr/>
          <p:nvPr/>
        </p:nvSpPr>
        <p:spPr>
          <a:xfrm rot="2700000">
            <a:off x="4825351" y="723006"/>
            <a:ext cx="47518" cy="1459681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"/>
          <p:cNvSpPr/>
          <p:nvPr/>
        </p:nvSpPr>
        <p:spPr>
          <a:xfrm>
            <a:off x="2747827" y="1763993"/>
            <a:ext cx="307200" cy="307200"/>
          </a:xfrm>
          <a:prstGeom prst="donut">
            <a:avLst>
              <a:gd fmla="val 12398" name="adj"/>
            </a:avLst>
          </a:prstGeom>
          <a:gradFill>
            <a:gsLst>
              <a:gs pos="0">
                <a:srgbClr val="62B7E8">
                  <a:alpha val="49803"/>
                </a:srgbClr>
              </a:gs>
              <a:gs pos="100000">
                <a:srgbClr val="1F94D7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5"/>
          <p:cNvSpPr/>
          <p:nvPr/>
        </p:nvSpPr>
        <p:spPr>
          <a:xfrm>
            <a:off x="3350683" y="647436"/>
            <a:ext cx="531000" cy="531000"/>
          </a:xfrm>
          <a:prstGeom prst="donut">
            <a:avLst>
              <a:gd fmla="val 8809" name="adj"/>
            </a:avLst>
          </a:prstGeom>
          <a:gradFill>
            <a:gsLst>
              <a:gs pos="0">
                <a:srgbClr val="62B7E8">
                  <a:alpha val="49803"/>
                </a:srgbClr>
              </a:gs>
              <a:gs pos="100000">
                <a:srgbClr val="1F94D7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"/>
          <p:cNvSpPr/>
          <p:nvPr/>
        </p:nvSpPr>
        <p:spPr>
          <a:xfrm flipH="1" rot="8067159">
            <a:off x="2337025" y="4689894"/>
            <a:ext cx="821625" cy="5108785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F6FAFD">
                  <a:alpha val="0"/>
                </a:srgbClr>
              </a:gs>
              <a:gs pos="33000">
                <a:srgbClr val="F6FAFD">
                  <a:alpha val="0"/>
                </a:srgbClr>
              </a:gs>
              <a:gs pos="100000">
                <a:srgbClr val="FFFFFF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"/>
          <p:cNvSpPr/>
          <p:nvPr/>
        </p:nvSpPr>
        <p:spPr>
          <a:xfrm>
            <a:off x="366049" y="2564860"/>
            <a:ext cx="531000" cy="531000"/>
          </a:xfrm>
          <a:prstGeom prst="donut">
            <a:avLst>
              <a:gd fmla="val 8809" name="adj"/>
            </a:avLst>
          </a:prstGeom>
          <a:gradFill>
            <a:gsLst>
              <a:gs pos="0">
                <a:srgbClr val="62B7E8">
                  <a:alpha val="49803"/>
                </a:srgbClr>
              </a:gs>
              <a:gs pos="100000">
                <a:srgbClr val="1F94D7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"/>
          <p:cNvSpPr/>
          <p:nvPr/>
        </p:nvSpPr>
        <p:spPr>
          <a:xfrm>
            <a:off x="2248959" y="-1025564"/>
            <a:ext cx="2413539" cy="2404593"/>
          </a:xfrm>
          <a:custGeom>
            <a:rect b="b" l="l" r="r" t="t"/>
            <a:pathLst>
              <a:path extrusionOk="0" h="2404593" w="2413539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>
            <a:gsLst>
              <a:gs pos="0">
                <a:srgbClr val="62B7E8">
                  <a:alpha val="40000"/>
                </a:srgbClr>
              </a:gs>
              <a:gs pos="100000">
                <a:srgbClr val="134070">
                  <a:alpha val="40000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1778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5"/>
          <p:cNvSpPr/>
          <p:nvPr/>
        </p:nvSpPr>
        <p:spPr>
          <a:xfrm rot="8100000">
            <a:off x="3096322" y="4960637"/>
            <a:ext cx="47518" cy="2194719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rgbClr val="1F94D7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4099415" y="3494611"/>
            <a:ext cx="531000" cy="531000"/>
          </a:xfrm>
          <a:prstGeom prst="donut">
            <a:avLst>
              <a:gd fmla="val 8809" name="adj"/>
            </a:avLst>
          </a:prstGeom>
          <a:gradFill>
            <a:gsLst>
              <a:gs pos="0">
                <a:srgbClr val="62B7E8">
                  <a:alpha val="49803"/>
                </a:srgbClr>
              </a:gs>
              <a:gs pos="100000">
                <a:srgbClr val="1F94D7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5955108" y="1322663"/>
            <a:ext cx="531000" cy="531000"/>
          </a:xfrm>
          <a:prstGeom prst="donut">
            <a:avLst>
              <a:gd fmla="val 8809" name="adj"/>
            </a:avLst>
          </a:prstGeom>
          <a:gradFill>
            <a:gsLst>
              <a:gs pos="0">
                <a:srgbClr val="62B7E8">
                  <a:alpha val="49803"/>
                </a:srgbClr>
              </a:gs>
              <a:gs pos="100000">
                <a:srgbClr val="1F94D7">
                  <a:alpha val="4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genda slide layout">
  <p:cSld name="3_Agenda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10800025" scaled="0"/>
        </a:gra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7"/>
          <p:cNvGrpSpPr/>
          <p:nvPr/>
        </p:nvGrpSpPr>
        <p:grpSpPr>
          <a:xfrm rot="-5400000">
            <a:off x="-1888946" y="900362"/>
            <a:ext cx="7724380" cy="6967679"/>
            <a:chOff x="-1454130" y="-1334460"/>
            <a:chExt cx="7724380" cy="6967679"/>
          </a:xfrm>
        </p:grpSpPr>
        <p:sp>
          <p:nvSpPr>
            <p:cNvPr id="101" name="Google Shape;101;p7"/>
            <p:cNvSpPr/>
            <p:nvPr/>
          </p:nvSpPr>
          <p:spPr>
            <a:xfrm>
              <a:off x="-1166340" y="2200772"/>
              <a:ext cx="2393400" cy="2393400"/>
            </a:xfrm>
            <a:prstGeom prst="ellipse">
              <a:avLst/>
            </a:prstGeom>
            <a:gradFill>
              <a:gsLst>
                <a:gs pos="0">
                  <a:srgbClr val="62B7E8">
                    <a:alpha val="40000"/>
                  </a:srgbClr>
                </a:gs>
                <a:gs pos="100000">
                  <a:srgbClr val="134070">
                    <a:alpha val="40000"/>
                  </a:srgbClr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177800" sx="102000" rotWithShape="0" algn="ctr" sy="102000">
                <a:schemeClr val="accent6">
                  <a:alpha val="4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" name="Google Shape;102;p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558173" y="2092453"/>
              <a:ext cx="3734250" cy="3540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-1454130" y="126244"/>
              <a:ext cx="3734250" cy="3540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30642" y="-1334460"/>
              <a:ext cx="3734250" cy="35407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7"/>
            <p:cNvSpPr/>
            <p:nvPr/>
          </p:nvSpPr>
          <p:spPr>
            <a:xfrm flipH="1" rot="2667159">
              <a:off x="3776838" y="-1279278"/>
              <a:ext cx="821625" cy="5108785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6FAFD">
                    <a:alpha val="0"/>
                  </a:srgbClr>
                </a:gs>
                <a:gs pos="33000">
                  <a:srgbClr val="F6FAFD">
                    <a:alpha val="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7"/>
            <p:cNvSpPr/>
            <p:nvPr/>
          </p:nvSpPr>
          <p:spPr>
            <a:xfrm rot="2700000">
              <a:off x="2139197" y="-351300"/>
              <a:ext cx="47518" cy="2925938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1"/>
                </a:gs>
                <a:gs pos="100000">
                  <a:srgbClr val="1F94D7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7"/>
            <p:cNvSpPr/>
            <p:nvPr/>
          </p:nvSpPr>
          <p:spPr>
            <a:xfrm rot="2700000">
              <a:off x="533973" y="2762521"/>
              <a:ext cx="47518" cy="2925938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1"/>
                </a:gs>
                <a:gs pos="100000">
                  <a:srgbClr val="1F94D7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7"/>
            <p:cNvSpPr/>
            <p:nvPr/>
          </p:nvSpPr>
          <p:spPr>
            <a:xfrm rot="2700000">
              <a:off x="295369" y="154202"/>
              <a:ext cx="47518" cy="1459681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1"/>
                </a:gs>
                <a:gs pos="100000">
                  <a:srgbClr val="1F94D7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7"/>
            <p:cNvSpPr/>
            <p:nvPr/>
          </p:nvSpPr>
          <p:spPr>
            <a:xfrm rot="2700000">
              <a:off x="4825351" y="723006"/>
              <a:ext cx="47518" cy="1459681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accent1"/>
                </a:gs>
                <a:gs pos="100000">
                  <a:srgbClr val="1F94D7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2747827" y="1763993"/>
              <a:ext cx="307200" cy="307200"/>
            </a:xfrm>
            <a:prstGeom prst="donut">
              <a:avLst>
                <a:gd fmla="val 12398" name="adj"/>
              </a:avLst>
            </a:prstGeom>
            <a:gradFill>
              <a:gsLst>
                <a:gs pos="0">
                  <a:srgbClr val="62B7E8">
                    <a:alpha val="49803"/>
                  </a:srgbClr>
                </a:gs>
                <a:gs pos="100000">
                  <a:srgbClr val="1F94D7">
                    <a:alpha val="49803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3350683" y="647436"/>
              <a:ext cx="531000" cy="531000"/>
            </a:xfrm>
            <a:prstGeom prst="donut">
              <a:avLst>
                <a:gd fmla="val 8809" name="adj"/>
              </a:avLst>
            </a:prstGeom>
            <a:gradFill>
              <a:gsLst>
                <a:gs pos="0">
                  <a:srgbClr val="62B7E8">
                    <a:alpha val="49803"/>
                  </a:srgbClr>
                </a:gs>
                <a:gs pos="100000">
                  <a:srgbClr val="1F94D7">
                    <a:alpha val="49803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366049" y="2564860"/>
              <a:ext cx="531000" cy="531000"/>
            </a:xfrm>
            <a:prstGeom prst="donut">
              <a:avLst>
                <a:gd fmla="val 8809" name="adj"/>
              </a:avLst>
            </a:prstGeom>
            <a:gradFill>
              <a:gsLst>
                <a:gs pos="0">
                  <a:srgbClr val="62B7E8">
                    <a:alpha val="49803"/>
                  </a:srgbClr>
                </a:gs>
                <a:gs pos="100000">
                  <a:srgbClr val="1F94D7">
                    <a:alpha val="49803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2248959" y="-1025564"/>
              <a:ext cx="2413539" cy="2404593"/>
            </a:xfrm>
            <a:custGeom>
              <a:rect b="b" l="l" r="r" t="t"/>
              <a:pathLst>
                <a:path extrusionOk="0" h="2404593" w="2413539">
                  <a:moveTo>
                    <a:pt x="1501721" y="0"/>
                  </a:moveTo>
                  <a:cubicBezTo>
                    <a:pt x="1812738" y="0"/>
                    <a:pt x="2101672" y="94548"/>
                    <a:pt x="2341348" y="256470"/>
                  </a:cubicBezTo>
                  <a:lnTo>
                    <a:pt x="2413539" y="310454"/>
                  </a:lnTo>
                  <a:lnTo>
                    <a:pt x="303764" y="2404593"/>
                  </a:lnTo>
                  <a:lnTo>
                    <a:pt x="256470" y="2341348"/>
                  </a:lnTo>
                  <a:cubicBezTo>
                    <a:pt x="94548" y="2101672"/>
                    <a:pt x="0" y="1812738"/>
                    <a:pt x="0" y="1501721"/>
                  </a:cubicBezTo>
                  <a:cubicBezTo>
                    <a:pt x="0" y="672343"/>
                    <a:pt x="672343" y="0"/>
                    <a:pt x="1501721" y="0"/>
                  </a:cubicBezTo>
                  <a:close/>
                </a:path>
              </a:pathLst>
            </a:custGeom>
            <a:gradFill>
              <a:gsLst>
                <a:gs pos="0">
                  <a:srgbClr val="62B7E8">
                    <a:alpha val="40000"/>
                  </a:srgbClr>
                </a:gs>
                <a:gs pos="100000">
                  <a:srgbClr val="134070">
                    <a:alpha val="40000"/>
                  </a:srgbClr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177800" sx="102000" rotWithShape="0" algn="ctr" sy="102000">
                <a:schemeClr val="accent6">
                  <a:alpha val="4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aam slide layout">
  <p:cSld name="4_Taam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10800025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/>
          <p:nvPr/>
        </p:nvSpPr>
        <p:spPr>
          <a:xfrm>
            <a:off x="0" y="0"/>
            <a:ext cx="12192000" cy="292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9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9"/>
          <p:cNvSpPr/>
          <p:nvPr/>
        </p:nvSpPr>
        <p:spPr>
          <a:xfrm>
            <a:off x="3582255" y="1754355"/>
            <a:ext cx="2340000" cy="2340000"/>
          </a:xfrm>
          <a:prstGeom prst="blockArc">
            <a:avLst>
              <a:gd fmla="val 10800000" name="adj1"/>
              <a:gd fmla="val 117763" name="adj2"/>
              <a:gd fmla="val 6710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/>
          <p:nvPr/>
        </p:nvSpPr>
        <p:spPr>
          <a:xfrm>
            <a:off x="893211" y="1754355"/>
            <a:ext cx="2340000" cy="2340000"/>
          </a:xfrm>
          <a:prstGeom prst="blockArc">
            <a:avLst>
              <a:gd fmla="val 10800000" name="adj1"/>
              <a:gd fmla="val 118784" name="adj2"/>
              <a:gd fmla="val 7082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9"/>
          <p:cNvSpPr/>
          <p:nvPr/>
        </p:nvSpPr>
        <p:spPr>
          <a:xfrm>
            <a:off x="6271299" y="1754355"/>
            <a:ext cx="2340000" cy="2340000"/>
          </a:xfrm>
          <a:prstGeom prst="blockArc">
            <a:avLst>
              <a:gd fmla="val 10800000" name="adj1"/>
              <a:gd fmla="val 117763" name="adj2"/>
              <a:gd fmla="val 6710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9"/>
          <p:cNvSpPr/>
          <p:nvPr/>
        </p:nvSpPr>
        <p:spPr>
          <a:xfrm>
            <a:off x="8946522" y="1754355"/>
            <a:ext cx="2340000" cy="2340000"/>
          </a:xfrm>
          <a:prstGeom prst="blockArc">
            <a:avLst>
              <a:gd fmla="val 10800000" name="adj1"/>
              <a:gd fmla="val 116759" name="adj2"/>
              <a:gd fmla="val 6338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9"/>
          <p:cNvSpPr/>
          <p:nvPr>
            <p:ph idx="2" type="pic"/>
          </p:nvPr>
        </p:nvSpPr>
        <p:spPr>
          <a:xfrm>
            <a:off x="1073211" y="1934789"/>
            <a:ext cx="1980000" cy="1980000"/>
          </a:xfrm>
          <a:prstGeom prst="ellipse">
            <a:avLst/>
          </a:prstGeom>
          <a:solidFill>
            <a:srgbClr val="F2F2F2"/>
          </a:solidFill>
          <a:ln cap="flat" cmpd="sng" w="952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9"/>
          <p:cNvSpPr/>
          <p:nvPr>
            <p:ph idx="3" type="pic"/>
          </p:nvPr>
        </p:nvSpPr>
        <p:spPr>
          <a:xfrm>
            <a:off x="3762255" y="1934789"/>
            <a:ext cx="1980000" cy="1980000"/>
          </a:xfrm>
          <a:prstGeom prst="ellipse">
            <a:avLst/>
          </a:prstGeom>
          <a:solidFill>
            <a:srgbClr val="F2F2F2"/>
          </a:solidFill>
          <a:ln cap="flat" cmpd="sng" w="952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9"/>
          <p:cNvSpPr/>
          <p:nvPr>
            <p:ph idx="4" type="pic"/>
          </p:nvPr>
        </p:nvSpPr>
        <p:spPr>
          <a:xfrm>
            <a:off x="6451299" y="1934789"/>
            <a:ext cx="1980000" cy="1980000"/>
          </a:xfrm>
          <a:prstGeom prst="ellipse">
            <a:avLst/>
          </a:prstGeom>
          <a:solidFill>
            <a:srgbClr val="F2F2F2"/>
          </a:solidFill>
          <a:ln cap="flat" cmpd="sng" w="952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9"/>
          <p:cNvSpPr/>
          <p:nvPr>
            <p:ph idx="5" type="pic"/>
          </p:nvPr>
        </p:nvSpPr>
        <p:spPr>
          <a:xfrm>
            <a:off x="9140343" y="1934789"/>
            <a:ext cx="1980000" cy="1980000"/>
          </a:xfrm>
          <a:prstGeom prst="ellipse">
            <a:avLst/>
          </a:prstGeom>
          <a:solidFill>
            <a:srgbClr val="F2F2F2"/>
          </a:solidFill>
          <a:ln cap="flat" cmpd="sng" w="952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ntents slide layout">
  <p:cSld name="5_Contents slide layou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"/>
          <p:cNvSpPr/>
          <p:nvPr>
            <p:ph idx="2" type="pic"/>
          </p:nvPr>
        </p:nvSpPr>
        <p:spPr>
          <a:xfrm>
            <a:off x="5724525" y="0"/>
            <a:ext cx="64674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ontents slide layout">
  <p:cSld name="6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s slide layout">
  <p:cSld name="2_Contents slide layou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8.xml"/><Relationship Id="rId19" Type="http://schemas.openxmlformats.org/officeDocument/2006/relationships/slideLayout" Target="../slideLayouts/slideLayout22.xml"/><Relationship Id="rId6" Type="http://schemas.openxmlformats.org/officeDocument/2006/relationships/slideLayout" Target="../slideLayouts/slideLayout9.xml"/><Relationship Id="rId1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3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23.jpg"/><Relationship Id="rId5" Type="http://schemas.openxmlformats.org/officeDocument/2006/relationships/image" Target="../media/image37.jpg"/><Relationship Id="rId6" Type="http://schemas.openxmlformats.org/officeDocument/2006/relationships/image" Target="../media/image20.png"/><Relationship Id="rId7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B7E8">
                <a:alpha val="49803"/>
              </a:srgbClr>
            </a:gs>
            <a:gs pos="100000">
              <a:srgbClr val="1F94D7">
                <a:alpha val="49803"/>
              </a:srgbClr>
            </a:gs>
          </a:gsLst>
          <a:lin ang="5400700" scaled="0"/>
        </a:gra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26"/>
          <p:cNvGrpSpPr/>
          <p:nvPr/>
        </p:nvGrpSpPr>
        <p:grpSpPr>
          <a:xfrm>
            <a:off x="1253637" y="633012"/>
            <a:ext cx="9812451" cy="3127209"/>
            <a:chOff x="3952875" y="2284730"/>
            <a:chExt cx="4591050" cy="2816544"/>
          </a:xfrm>
        </p:grpSpPr>
        <p:sp>
          <p:nvSpPr>
            <p:cNvPr id="231" name="Google Shape;231;p26"/>
            <p:cNvSpPr/>
            <p:nvPr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1600" sx="102000" rotWithShape="0" algn="ctr" sy="102000">
                <a:schemeClr val="accent6">
                  <a:alpha val="4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4071301" y="2486399"/>
              <a:ext cx="4354200" cy="24132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90"/>
                <a:buFont typeface="Arial"/>
                <a:buNone/>
              </a:pPr>
              <a:r>
                <a:rPr lang="en-US" sz="6000">
                  <a:solidFill>
                    <a:schemeClr val="dk1"/>
                  </a:solidFill>
                  <a:latin typeface="Lora Regular"/>
                  <a:ea typeface="Lora Regular"/>
                  <a:cs typeface="Lora Regular"/>
                  <a:sym typeface="Lora Regular"/>
                </a:rPr>
                <a:t>Healthy Milk Collecting System</a:t>
              </a:r>
              <a:endParaRPr i="0" sz="6000" u="none" cap="none" strike="noStrike">
                <a:solidFill>
                  <a:schemeClr val="lt1"/>
                </a:solidFill>
                <a:latin typeface="Lora Regular"/>
                <a:ea typeface="Lora Regular"/>
                <a:cs typeface="Lora Regular"/>
                <a:sym typeface="Lora Regular"/>
              </a:endParaRPr>
            </a:p>
          </p:txBody>
        </p:sp>
      </p:grpSp>
      <p:sp>
        <p:nvSpPr>
          <p:cNvPr id="233" name="Google Shape;233;p26"/>
          <p:cNvSpPr txBox="1"/>
          <p:nvPr/>
        </p:nvSpPr>
        <p:spPr>
          <a:xfrm>
            <a:off x="1253625" y="4847425"/>
            <a:ext cx="52914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E/17/012 AMARASINGHE  R.A.A.U.</a:t>
            </a:r>
            <a:endParaRPr b="1" sz="2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E/17/038 CHANDRASEKARA  C.M.A.</a:t>
            </a:r>
            <a:endParaRPr b="1" sz="2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E/17/101 GUNATHILAKA  S.P.A.U.</a:t>
            </a:r>
            <a:endParaRPr b="1" sz="22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B7E8">
                <a:alpha val="49803"/>
              </a:srgbClr>
            </a:gs>
            <a:gs pos="100000">
              <a:srgbClr val="1F94D7">
                <a:alpha val="49803"/>
              </a:srgbClr>
            </a:gs>
          </a:gsLst>
          <a:lin ang="5400700" scaled="0"/>
        </a:gra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5"/>
          <p:cNvSpPr txBox="1"/>
          <p:nvPr/>
        </p:nvSpPr>
        <p:spPr>
          <a:xfrm>
            <a:off x="231425" y="37750"/>
            <a:ext cx="273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ER Diagram</a:t>
            </a:r>
            <a:endParaRPr sz="3000"/>
          </a:p>
        </p:txBody>
      </p:sp>
      <p:sp>
        <p:nvSpPr>
          <p:cNvPr id="421" name="Google Shape;421;p35"/>
          <p:cNvSpPr/>
          <p:nvPr/>
        </p:nvSpPr>
        <p:spPr>
          <a:xfrm>
            <a:off x="76200" y="2132263"/>
            <a:ext cx="1535700" cy="399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DEVICE</a:t>
            </a:r>
            <a:endParaRPr/>
          </a:p>
        </p:txBody>
      </p:sp>
      <p:sp>
        <p:nvSpPr>
          <p:cNvPr id="422" name="Google Shape;422;p35"/>
          <p:cNvSpPr/>
          <p:nvPr/>
        </p:nvSpPr>
        <p:spPr>
          <a:xfrm>
            <a:off x="1830225" y="739425"/>
            <a:ext cx="1914300" cy="646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COLLECTOR</a:t>
            </a:r>
            <a:endParaRPr/>
          </a:p>
        </p:txBody>
      </p:sp>
      <p:sp>
        <p:nvSpPr>
          <p:cNvPr id="423" name="Google Shape;423;p35"/>
          <p:cNvSpPr/>
          <p:nvPr/>
        </p:nvSpPr>
        <p:spPr>
          <a:xfrm>
            <a:off x="8793600" y="1668875"/>
            <a:ext cx="1914300" cy="799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FARMER</a:t>
            </a:r>
            <a:endParaRPr/>
          </a:p>
        </p:txBody>
      </p:sp>
      <p:sp>
        <p:nvSpPr>
          <p:cNvPr id="424" name="Google Shape;424;p35"/>
          <p:cNvSpPr/>
          <p:nvPr/>
        </p:nvSpPr>
        <p:spPr>
          <a:xfrm>
            <a:off x="3736650" y="5224963"/>
            <a:ext cx="1535700" cy="646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SUBRECORD</a:t>
            </a:r>
            <a:endParaRPr/>
          </a:p>
        </p:txBody>
      </p:sp>
      <p:sp>
        <p:nvSpPr>
          <p:cNvPr id="425" name="Google Shape;425;p35"/>
          <p:cNvSpPr/>
          <p:nvPr/>
        </p:nvSpPr>
        <p:spPr>
          <a:xfrm>
            <a:off x="8540950" y="5209475"/>
            <a:ext cx="1914300" cy="646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DAILYRECORD</a:t>
            </a:r>
            <a:endParaRPr/>
          </a:p>
        </p:txBody>
      </p:sp>
      <p:sp>
        <p:nvSpPr>
          <p:cNvPr id="426" name="Google Shape;426;p35"/>
          <p:cNvSpPr/>
          <p:nvPr/>
        </p:nvSpPr>
        <p:spPr>
          <a:xfrm>
            <a:off x="76200" y="2786125"/>
            <a:ext cx="1272600" cy="6465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Deice_id</a:t>
            </a:r>
            <a:endParaRPr u="sng"/>
          </a:p>
        </p:txBody>
      </p:sp>
      <p:sp>
        <p:nvSpPr>
          <p:cNvPr id="427" name="Google Shape;427;p35"/>
          <p:cNvSpPr/>
          <p:nvPr/>
        </p:nvSpPr>
        <p:spPr>
          <a:xfrm>
            <a:off x="139350" y="901050"/>
            <a:ext cx="1409400" cy="646500"/>
          </a:xfrm>
          <a:prstGeom prst="diamond">
            <a:avLst/>
          </a:prstGeom>
          <a:solidFill>
            <a:srgbClr val="F9C9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USES</a:t>
            </a:r>
            <a:endParaRPr/>
          </a:p>
        </p:txBody>
      </p:sp>
      <p:sp>
        <p:nvSpPr>
          <p:cNvPr id="428" name="Google Shape;428;p35"/>
          <p:cNvSpPr/>
          <p:nvPr/>
        </p:nvSpPr>
        <p:spPr>
          <a:xfrm>
            <a:off x="1548750" y="3686600"/>
            <a:ext cx="2187900" cy="799500"/>
          </a:xfrm>
          <a:prstGeom prst="diamond">
            <a:avLst/>
          </a:prstGeom>
          <a:solidFill>
            <a:srgbClr val="F9C9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SUPPLIES</a:t>
            </a:r>
            <a:endParaRPr/>
          </a:p>
        </p:txBody>
      </p:sp>
      <p:sp>
        <p:nvSpPr>
          <p:cNvPr id="429" name="Google Shape;429;p35"/>
          <p:cNvSpPr/>
          <p:nvPr/>
        </p:nvSpPr>
        <p:spPr>
          <a:xfrm>
            <a:off x="6416225" y="5209475"/>
            <a:ext cx="1788000" cy="646500"/>
          </a:xfrm>
          <a:prstGeom prst="diamond">
            <a:avLst/>
          </a:prstGeom>
          <a:solidFill>
            <a:srgbClr val="F9C9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</a:t>
            </a:r>
            <a:endParaRPr/>
          </a:p>
        </p:txBody>
      </p:sp>
      <p:sp>
        <p:nvSpPr>
          <p:cNvPr id="430" name="Google Shape;430;p35"/>
          <p:cNvSpPr/>
          <p:nvPr/>
        </p:nvSpPr>
        <p:spPr>
          <a:xfrm>
            <a:off x="2823163" y="2830200"/>
            <a:ext cx="1409400" cy="799500"/>
          </a:xfrm>
          <a:prstGeom prst="diamond">
            <a:avLst/>
          </a:prstGeom>
          <a:solidFill>
            <a:srgbClr val="F9C9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ADDS</a:t>
            </a:r>
            <a:endParaRPr/>
          </a:p>
        </p:txBody>
      </p:sp>
      <p:sp>
        <p:nvSpPr>
          <p:cNvPr id="431" name="Google Shape;431;p35"/>
          <p:cNvSpPr/>
          <p:nvPr/>
        </p:nvSpPr>
        <p:spPr>
          <a:xfrm>
            <a:off x="6849650" y="2721713"/>
            <a:ext cx="2187900" cy="904500"/>
          </a:xfrm>
          <a:prstGeom prst="diamond">
            <a:avLst/>
          </a:prstGeom>
          <a:solidFill>
            <a:srgbClr val="F9C9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UPLOADS</a:t>
            </a:r>
            <a:endParaRPr/>
          </a:p>
        </p:txBody>
      </p:sp>
      <p:sp>
        <p:nvSpPr>
          <p:cNvPr id="432" name="Google Shape;432;p35"/>
          <p:cNvSpPr/>
          <p:nvPr/>
        </p:nvSpPr>
        <p:spPr>
          <a:xfrm>
            <a:off x="4575500" y="542825"/>
            <a:ext cx="2713800" cy="1042500"/>
          </a:xfrm>
          <a:prstGeom prst="diamond">
            <a:avLst/>
          </a:prstGeom>
          <a:solidFill>
            <a:srgbClr val="F9C9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DEALS_WITH</a:t>
            </a:r>
            <a:endParaRPr/>
          </a:p>
        </p:txBody>
      </p:sp>
      <p:sp>
        <p:nvSpPr>
          <p:cNvPr id="433" name="Google Shape;433;p35"/>
          <p:cNvSpPr/>
          <p:nvPr/>
        </p:nvSpPr>
        <p:spPr>
          <a:xfrm>
            <a:off x="9624450" y="3191238"/>
            <a:ext cx="1914300" cy="1072800"/>
          </a:xfrm>
          <a:prstGeom prst="diamond">
            <a:avLst/>
          </a:prstGeom>
          <a:solidFill>
            <a:srgbClr val="F9C9A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VIEWS</a:t>
            </a:r>
            <a:endParaRPr/>
          </a:p>
        </p:txBody>
      </p:sp>
      <p:cxnSp>
        <p:nvCxnSpPr>
          <p:cNvPr id="434" name="Google Shape;434;p35"/>
          <p:cNvCxnSpPr>
            <a:stCxn id="426" idx="0"/>
            <a:endCxn id="421" idx="2"/>
          </p:cNvCxnSpPr>
          <p:nvPr/>
        </p:nvCxnSpPr>
        <p:spPr>
          <a:xfrm flipH="1" rot="10800000">
            <a:off x="712500" y="2531725"/>
            <a:ext cx="131700" cy="2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35"/>
          <p:cNvCxnSpPr>
            <a:stCxn id="430" idx="1"/>
            <a:endCxn id="422" idx="2"/>
          </p:cNvCxnSpPr>
          <p:nvPr/>
        </p:nvCxnSpPr>
        <p:spPr>
          <a:xfrm rot="10800000">
            <a:off x="2787463" y="1385850"/>
            <a:ext cx="35700" cy="18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35"/>
          <p:cNvCxnSpPr>
            <a:stCxn id="430" idx="3"/>
            <a:endCxn id="424" idx="0"/>
          </p:cNvCxnSpPr>
          <p:nvPr/>
        </p:nvCxnSpPr>
        <p:spPr>
          <a:xfrm>
            <a:off x="4232563" y="3229950"/>
            <a:ext cx="271800" cy="19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35"/>
          <p:cNvCxnSpPr>
            <a:stCxn id="424" idx="3"/>
            <a:endCxn id="429" idx="1"/>
          </p:cNvCxnSpPr>
          <p:nvPr/>
        </p:nvCxnSpPr>
        <p:spPr>
          <a:xfrm flipH="1" rot="10800000">
            <a:off x="5272350" y="5532613"/>
            <a:ext cx="1143900" cy="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35"/>
          <p:cNvCxnSpPr>
            <a:stCxn id="429" idx="3"/>
            <a:endCxn id="425" idx="1"/>
          </p:cNvCxnSpPr>
          <p:nvPr/>
        </p:nvCxnSpPr>
        <p:spPr>
          <a:xfrm>
            <a:off x="8204225" y="5532725"/>
            <a:ext cx="33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35"/>
          <p:cNvCxnSpPr>
            <a:stCxn id="422" idx="3"/>
            <a:endCxn id="432" idx="1"/>
          </p:cNvCxnSpPr>
          <p:nvPr/>
        </p:nvCxnSpPr>
        <p:spPr>
          <a:xfrm>
            <a:off x="3744525" y="1062675"/>
            <a:ext cx="831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35"/>
          <p:cNvCxnSpPr>
            <a:stCxn id="432" idx="3"/>
            <a:endCxn id="423" idx="1"/>
          </p:cNvCxnSpPr>
          <p:nvPr/>
        </p:nvCxnSpPr>
        <p:spPr>
          <a:xfrm>
            <a:off x="7289300" y="1064075"/>
            <a:ext cx="1504200" cy="100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35"/>
          <p:cNvCxnSpPr>
            <a:stCxn id="427" idx="1"/>
            <a:endCxn id="421" idx="0"/>
          </p:cNvCxnSpPr>
          <p:nvPr/>
        </p:nvCxnSpPr>
        <p:spPr>
          <a:xfrm>
            <a:off x="139350" y="1224300"/>
            <a:ext cx="704700" cy="90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35"/>
          <p:cNvCxnSpPr>
            <a:stCxn id="427" idx="3"/>
            <a:endCxn id="422" idx="1"/>
          </p:cNvCxnSpPr>
          <p:nvPr/>
        </p:nvCxnSpPr>
        <p:spPr>
          <a:xfrm flipH="1" rot="10800000">
            <a:off x="1548750" y="1062600"/>
            <a:ext cx="281400" cy="16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35"/>
          <p:cNvCxnSpPr>
            <a:stCxn id="426" idx="4"/>
            <a:endCxn id="426" idx="4"/>
          </p:cNvCxnSpPr>
          <p:nvPr/>
        </p:nvCxnSpPr>
        <p:spPr>
          <a:xfrm>
            <a:off x="712500" y="34326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35"/>
          <p:cNvCxnSpPr>
            <a:stCxn id="421" idx="3"/>
            <a:endCxn id="428" idx="1"/>
          </p:cNvCxnSpPr>
          <p:nvPr/>
        </p:nvCxnSpPr>
        <p:spPr>
          <a:xfrm flipH="1">
            <a:off x="1548600" y="2332063"/>
            <a:ext cx="63300" cy="17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5"/>
          <p:cNvCxnSpPr>
            <a:stCxn id="428" idx="3"/>
            <a:endCxn id="428" idx="3"/>
          </p:cNvCxnSpPr>
          <p:nvPr/>
        </p:nvCxnSpPr>
        <p:spPr>
          <a:xfrm>
            <a:off x="3736650" y="40863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35"/>
          <p:cNvCxnSpPr>
            <a:stCxn id="428" idx="3"/>
            <a:endCxn id="424" idx="1"/>
          </p:cNvCxnSpPr>
          <p:nvPr/>
        </p:nvCxnSpPr>
        <p:spPr>
          <a:xfrm>
            <a:off x="3736650" y="4086350"/>
            <a:ext cx="0" cy="14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35"/>
          <p:cNvSpPr/>
          <p:nvPr/>
        </p:nvSpPr>
        <p:spPr>
          <a:xfrm>
            <a:off x="496950" y="4578550"/>
            <a:ext cx="1051800" cy="646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</a:t>
            </a:r>
            <a:endParaRPr/>
          </a:p>
        </p:txBody>
      </p:sp>
      <p:sp>
        <p:nvSpPr>
          <p:cNvPr id="448" name="Google Shape;448;p35"/>
          <p:cNvSpPr/>
          <p:nvPr/>
        </p:nvSpPr>
        <p:spPr>
          <a:xfrm>
            <a:off x="439050" y="5393800"/>
            <a:ext cx="1167600" cy="646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</a:t>
            </a:r>
            <a:endParaRPr/>
          </a:p>
        </p:txBody>
      </p:sp>
      <p:sp>
        <p:nvSpPr>
          <p:cNvPr id="449" name="Google Shape;449;p35"/>
          <p:cNvSpPr/>
          <p:nvPr/>
        </p:nvSpPr>
        <p:spPr>
          <a:xfrm>
            <a:off x="788700" y="6131050"/>
            <a:ext cx="1167600" cy="646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Volume</a:t>
            </a:r>
            <a:endParaRPr/>
          </a:p>
        </p:txBody>
      </p:sp>
      <p:sp>
        <p:nvSpPr>
          <p:cNvPr id="450" name="Google Shape;450;p35"/>
          <p:cNvSpPr/>
          <p:nvPr/>
        </p:nvSpPr>
        <p:spPr>
          <a:xfrm>
            <a:off x="2186900" y="6142750"/>
            <a:ext cx="1272600" cy="646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Fat-rate</a:t>
            </a:r>
            <a:endParaRPr/>
          </a:p>
        </p:txBody>
      </p:sp>
      <p:sp>
        <p:nvSpPr>
          <p:cNvPr id="451" name="Google Shape;451;p35"/>
          <p:cNvSpPr/>
          <p:nvPr/>
        </p:nvSpPr>
        <p:spPr>
          <a:xfrm>
            <a:off x="1685538" y="4591388"/>
            <a:ext cx="1914300" cy="451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Subrecord_id</a:t>
            </a:r>
            <a:endParaRPr u="sng"/>
          </a:p>
        </p:txBody>
      </p:sp>
      <p:sp>
        <p:nvSpPr>
          <p:cNvPr id="452" name="Google Shape;452;p35"/>
          <p:cNvSpPr/>
          <p:nvPr/>
        </p:nvSpPr>
        <p:spPr>
          <a:xfrm>
            <a:off x="3582875" y="6142775"/>
            <a:ext cx="1535700" cy="646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Density</a:t>
            </a:r>
            <a:endParaRPr/>
          </a:p>
        </p:txBody>
      </p:sp>
      <p:sp>
        <p:nvSpPr>
          <p:cNvPr id="453" name="Google Shape;453;p35"/>
          <p:cNvSpPr/>
          <p:nvPr/>
        </p:nvSpPr>
        <p:spPr>
          <a:xfrm>
            <a:off x="4561049" y="3833600"/>
            <a:ext cx="1409400" cy="576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Grade</a:t>
            </a:r>
            <a:endParaRPr/>
          </a:p>
        </p:txBody>
      </p:sp>
      <p:sp>
        <p:nvSpPr>
          <p:cNvPr id="454" name="Google Shape;454;p35"/>
          <p:cNvSpPr/>
          <p:nvPr/>
        </p:nvSpPr>
        <p:spPr>
          <a:xfrm>
            <a:off x="4764875" y="4504575"/>
            <a:ext cx="1535700" cy="45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Pricerate</a:t>
            </a:r>
            <a:endParaRPr/>
          </a:p>
        </p:txBody>
      </p:sp>
      <p:sp>
        <p:nvSpPr>
          <p:cNvPr id="455" name="Google Shape;455;p35"/>
          <p:cNvSpPr/>
          <p:nvPr/>
        </p:nvSpPr>
        <p:spPr>
          <a:xfrm>
            <a:off x="7154038" y="6014000"/>
            <a:ext cx="1051800" cy="646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Avg</a:t>
            </a:r>
            <a:r>
              <a:rPr lang="en-US"/>
              <a:t>pH</a:t>
            </a:r>
            <a:endParaRPr/>
          </a:p>
        </p:txBody>
      </p:sp>
      <p:sp>
        <p:nvSpPr>
          <p:cNvPr id="456" name="Google Shape;456;p35"/>
          <p:cNvSpPr/>
          <p:nvPr/>
        </p:nvSpPr>
        <p:spPr>
          <a:xfrm>
            <a:off x="8358250" y="6090200"/>
            <a:ext cx="1535700" cy="646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Avg</a:t>
            </a:r>
            <a:r>
              <a:rPr lang="en-US"/>
              <a:t>Temp</a:t>
            </a:r>
            <a:endParaRPr/>
          </a:p>
        </p:txBody>
      </p:sp>
      <p:sp>
        <p:nvSpPr>
          <p:cNvPr id="457" name="Google Shape;457;p35"/>
          <p:cNvSpPr/>
          <p:nvPr/>
        </p:nvSpPr>
        <p:spPr>
          <a:xfrm>
            <a:off x="10169575" y="6084575"/>
            <a:ext cx="1674000" cy="646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Avgf</a:t>
            </a:r>
            <a:r>
              <a:rPr lang="en-US"/>
              <a:t>at-rate</a:t>
            </a:r>
            <a:endParaRPr/>
          </a:p>
        </p:txBody>
      </p:sp>
      <p:sp>
        <p:nvSpPr>
          <p:cNvPr id="458" name="Google Shape;458;p35"/>
          <p:cNvSpPr/>
          <p:nvPr/>
        </p:nvSpPr>
        <p:spPr>
          <a:xfrm>
            <a:off x="10563025" y="5246500"/>
            <a:ext cx="1535700" cy="646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AvgD</a:t>
            </a:r>
            <a:r>
              <a:rPr lang="en-US"/>
              <a:t>ensity</a:t>
            </a:r>
            <a:endParaRPr/>
          </a:p>
        </p:txBody>
      </p:sp>
      <p:sp>
        <p:nvSpPr>
          <p:cNvPr id="459" name="Google Shape;459;p35"/>
          <p:cNvSpPr/>
          <p:nvPr/>
        </p:nvSpPr>
        <p:spPr>
          <a:xfrm>
            <a:off x="10536900" y="4332225"/>
            <a:ext cx="1167600" cy="646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Totalv</a:t>
            </a:r>
            <a:r>
              <a:rPr lang="en-US"/>
              <a:t>olume</a:t>
            </a:r>
            <a:endParaRPr/>
          </a:p>
        </p:txBody>
      </p:sp>
      <p:sp>
        <p:nvSpPr>
          <p:cNvPr id="460" name="Google Shape;460;p35"/>
          <p:cNvSpPr/>
          <p:nvPr/>
        </p:nvSpPr>
        <p:spPr>
          <a:xfrm>
            <a:off x="5227113" y="6240125"/>
            <a:ext cx="1409400" cy="45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DateTime</a:t>
            </a:r>
            <a:endParaRPr/>
          </a:p>
        </p:txBody>
      </p:sp>
      <p:sp>
        <p:nvSpPr>
          <p:cNvPr id="461" name="Google Shape;461;p35"/>
          <p:cNvSpPr/>
          <p:nvPr/>
        </p:nvSpPr>
        <p:spPr>
          <a:xfrm>
            <a:off x="6815988" y="3879563"/>
            <a:ext cx="1409400" cy="45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DateTime</a:t>
            </a:r>
            <a:endParaRPr/>
          </a:p>
        </p:txBody>
      </p:sp>
      <p:sp>
        <p:nvSpPr>
          <p:cNvPr id="462" name="Google Shape;462;p35"/>
          <p:cNvSpPr/>
          <p:nvPr/>
        </p:nvSpPr>
        <p:spPr>
          <a:xfrm>
            <a:off x="6463600" y="4599638"/>
            <a:ext cx="1914300" cy="4518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R</a:t>
            </a:r>
            <a:r>
              <a:rPr lang="en-US" u="sng"/>
              <a:t>ecord_id</a:t>
            </a:r>
            <a:endParaRPr u="sng"/>
          </a:p>
        </p:txBody>
      </p:sp>
      <p:sp>
        <p:nvSpPr>
          <p:cNvPr id="463" name="Google Shape;463;p35"/>
          <p:cNvSpPr/>
          <p:nvPr/>
        </p:nvSpPr>
        <p:spPr>
          <a:xfrm>
            <a:off x="8413600" y="557225"/>
            <a:ext cx="1272600" cy="646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Name</a:t>
            </a:r>
            <a:endParaRPr/>
          </a:p>
        </p:txBody>
      </p:sp>
      <p:sp>
        <p:nvSpPr>
          <p:cNvPr id="464" name="Google Shape;464;p35"/>
          <p:cNvSpPr/>
          <p:nvPr/>
        </p:nvSpPr>
        <p:spPr>
          <a:xfrm>
            <a:off x="2890200" y="1537363"/>
            <a:ext cx="1272600" cy="646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Name</a:t>
            </a:r>
            <a:endParaRPr/>
          </a:p>
        </p:txBody>
      </p:sp>
      <p:cxnSp>
        <p:nvCxnSpPr>
          <p:cNvPr id="465" name="Google Shape;465;p35"/>
          <p:cNvCxnSpPr>
            <a:stCxn id="451" idx="5"/>
            <a:endCxn id="424" idx="1"/>
          </p:cNvCxnSpPr>
          <p:nvPr/>
        </p:nvCxnSpPr>
        <p:spPr>
          <a:xfrm>
            <a:off x="3319495" y="4977023"/>
            <a:ext cx="417300" cy="5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35"/>
          <p:cNvCxnSpPr>
            <a:stCxn id="447" idx="5"/>
            <a:endCxn id="424" idx="1"/>
          </p:cNvCxnSpPr>
          <p:nvPr/>
        </p:nvCxnSpPr>
        <p:spPr>
          <a:xfrm>
            <a:off x="1394717" y="5130372"/>
            <a:ext cx="2341800" cy="41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35"/>
          <p:cNvCxnSpPr>
            <a:stCxn id="448" idx="6"/>
            <a:endCxn id="424" idx="1"/>
          </p:cNvCxnSpPr>
          <p:nvPr/>
        </p:nvCxnSpPr>
        <p:spPr>
          <a:xfrm flipH="1" rot="10800000">
            <a:off x="1606650" y="5548150"/>
            <a:ext cx="2130000" cy="16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35"/>
          <p:cNvCxnSpPr>
            <a:endCxn id="424" idx="1"/>
          </p:cNvCxnSpPr>
          <p:nvPr/>
        </p:nvCxnSpPr>
        <p:spPr>
          <a:xfrm flipH="1" rot="10800000">
            <a:off x="1785450" y="5548213"/>
            <a:ext cx="1951200" cy="67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35"/>
          <p:cNvCxnSpPr>
            <a:stCxn id="450" idx="7"/>
            <a:endCxn id="424" idx="1"/>
          </p:cNvCxnSpPr>
          <p:nvPr/>
        </p:nvCxnSpPr>
        <p:spPr>
          <a:xfrm flipH="1" rot="10800000">
            <a:off x="3273132" y="5548328"/>
            <a:ext cx="463500" cy="6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35"/>
          <p:cNvCxnSpPr>
            <a:stCxn id="424" idx="2"/>
            <a:endCxn id="452" idx="0"/>
          </p:cNvCxnSpPr>
          <p:nvPr/>
        </p:nvCxnSpPr>
        <p:spPr>
          <a:xfrm flipH="1">
            <a:off x="4350600" y="5871463"/>
            <a:ext cx="153900" cy="2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35"/>
          <p:cNvCxnSpPr>
            <a:stCxn id="460" idx="1"/>
            <a:endCxn id="424" idx="2"/>
          </p:cNvCxnSpPr>
          <p:nvPr/>
        </p:nvCxnSpPr>
        <p:spPr>
          <a:xfrm rot="10800000">
            <a:off x="4504414" y="5871590"/>
            <a:ext cx="929100" cy="43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35"/>
          <p:cNvCxnSpPr>
            <a:endCxn id="424" idx="0"/>
          </p:cNvCxnSpPr>
          <p:nvPr/>
        </p:nvCxnSpPr>
        <p:spPr>
          <a:xfrm flipH="1">
            <a:off x="4504500" y="4315063"/>
            <a:ext cx="281400" cy="9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35"/>
          <p:cNvCxnSpPr>
            <a:stCxn id="454" idx="3"/>
            <a:endCxn id="424" idx="0"/>
          </p:cNvCxnSpPr>
          <p:nvPr/>
        </p:nvCxnSpPr>
        <p:spPr>
          <a:xfrm flipH="1">
            <a:off x="4504373" y="4890210"/>
            <a:ext cx="485400" cy="3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5"/>
          <p:cNvCxnSpPr>
            <a:stCxn id="455" idx="7"/>
            <a:endCxn id="425" idx="1"/>
          </p:cNvCxnSpPr>
          <p:nvPr/>
        </p:nvCxnSpPr>
        <p:spPr>
          <a:xfrm flipH="1" rot="10800000">
            <a:off x="8051805" y="5532678"/>
            <a:ext cx="489000" cy="5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35"/>
          <p:cNvCxnSpPr>
            <a:stCxn id="456" idx="0"/>
            <a:endCxn id="425" idx="2"/>
          </p:cNvCxnSpPr>
          <p:nvPr/>
        </p:nvCxnSpPr>
        <p:spPr>
          <a:xfrm flipH="1" rot="10800000">
            <a:off x="9126100" y="5855900"/>
            <a:ext cx="372000" cy="23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Google Shape;476;p35"/>
          <p:cNvCxnSpPr>
            <a:stCxn id="425" idx="2"/>
            <a:endCxn id="457" idx="1"/>
          </p:cNvCxnSpPr>
          <p:nvPr/>
        </p:nvCxnSpPr>
        <p:spPr>
          <a:xfrm>
            <a:off x="9498100" y="5855975"/>
            <a:ext cx="9165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35"/>
          <p:cNvCxnSpPr>
            <a:stCxn id="458" idx="2"/>
            <a:endCxn id="425" idx="3"/>
          </p:cNvCxnSpPr>
          <p:nvPr/>
        </p:nvCxnSpPr>
        <p:spPr>
          <a:xfrm rot="10800000">
            <a:off x="10455325" y="5532850"/>
            <a:ext cx="107700" cy="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35"/>
          <p:cNvCxnSpPr>
            <a:stCxn id="459" idx="3"/>
            <a:endCxn id="425" idx="3"/>
          </p:cNvCxnSpPr>
          <p:nvPr/>
        </p:nvCxnSpPr>
        <p:spPr>
          <a:xfrm flipH="1">
            <a:off x="10455291" y="4884047"/>
            <a:ext cx="252600" cy="6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35"/>
          <p:cNvCxnSpPr>
            <a:stCxn id="461" idx="4"/>
            <a:endCxn id="425" idx="0"/>
          </p:cNvCxnSpPr>
          <p:nvPr/>
        </p:nvCxnSpPr>
        <p:spPr>
          <a:xfrm>
            <a:off x="7520688" y="4331363"/>
            <a:ext cx="1977300" cy="8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35"/>
          <p:cNvCxnSpPr>
            <a:stCxn id="462" idx="5"/>
            <a:endCxn id="425" idx="1"/>
          </p:cNvCxnSpPr>
          <p:nvPr/>
        </p:nvCxnSpPr>
        <p:spPr>
          <a:xfrm>
            <a:off x="8097557" y="4985273"/>
            <a:ext cx="443400" cy="5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35"/>
          <p:cNvCxnSpPr>
            <a:stCxn id="423" idx="2"/>
            <a:endCxn id="433" idx="0"/>
          </p:cNvCxnSpPr>
          <p:nvPr/>
        </p:nvCxnSpPr>
        <p:spPr>
          <a:xfrm>
            <a:off x="9750750" y="2468375"/>
            <a:ext cx="831000" cy="7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35"/>
          <p:cNvCxnSpPr>
            <a:stCxn id="433" idx="2"/>
            <a:endCxn id="425" idx="0"/>
          </p:cNvCxnSpPr>
          <p:nvPr/>
        </p:nvCxnSpPr>
        <p:spPr>
          <a:xfrm flipH="1">
            <a:off x="9498000" y="4264038"/>
            <a:ext cx="1083600" cy="9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3" name="Google Shape;483;p35"/>
          <p:cNvSpPr/>
          <p:nvPr/>
        </p:nvSpPr>
        <p:spPr>
          <a:xfrm>
            <a:off x="9686200" y="60850"/>
            <a:ext cx="1235400" cy="62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Lname</a:t>
            </a:r>
            <a:endParaRPr/>
          </a:p>
        </p:txBody>
      </p:sp>
      <p:sp>
        <p:nvSpPr>
          <p:cNvPr id="484" name="Google Shape;484;p35"/>
          <p:cNvSpPr/>
          <p:nvPr/>
        </p:nvSpPr>
        <p:spPr>
          <a:xfrm>
            <a:off x="7310300" y="47650"/>
            <a:ext cx="1235400" cy="62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Fn</a:t>
            </a:r>
            <a:r>
              <a:rPr lang="en-US"/>
              <a:t>ame</a:t>
            </a:r>
            <a:endParaRPr/>
          </a:p>
        </p:txBody>
      </p:sp>
      <p:cxnSp>
        <p:nvCxnSpPr>
          <p:cNvPr id="485" name="Google Shape;485;p35"/>
          <p:cNvCxnSpPr>
            <a:stCxn id="463" idx="4"/>
            <a:endCxn id="423" idx="0"/>
          </p:cNvCxnSpPr>
          <p:nvPr/>
        </p:nvCxnSpPr>
        <p:spPr>
          <a:xfrm>
            <a:off x="9049900" y="1203725"/>
            <a:ext cx="700800" cy="46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35"/>
          <p:cNvCxnSpPr>
            <a:stCxn id="484" idx="5"/>
          </p:cNvCxnSpPr>
          <p:nvPr/>
        </p:nvCxnSpPr>
        <p:spPr>
          <a:xfrm>
            <a:off x="8364780" y="582572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35"/>
          <p:cNvCxnSpPr>
            <a:stCxn id="484" idx="5"/>
            <a:endCxn id="463" idx="1"/>
          </p:cNvCxnSpPr>
          <p:nvPr/>
        </p:nvCxnSpPr>
        <p:spPr>
          <a:xfrm>
            <a:off x="8364780" y="582572"/>
            <a:ext cx="235200" cy="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35"/>
          <p:cNvCxnSpPr>
            <a:stCxn id="483" idx="3"/>
            <a:endCxn id="463" idx="6"/>
          </p:cNvCxnSpPr>
          <p:nvPr/>
        </p:nvCxnSpPr>
        <p:spPr>
          <a:xfrm flipH="1">
            <a:off x="9686220" y="595772"/>
            <a:ext cx="180900" cy="2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35"/>
          <p:cNvSpPr/>
          <p:nvPr/>
        </p:nvSpPr>
        <p:spPr>
          <a:xfrm>
            <a:off x="9867150" y="839513"/>
            <a:ext cx="1235400" cy="67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Phone</a:t>
            </a:r>
            <a:endParaRPr/>
          </a:p>
        </p:txBody>
      </p:sp>
      <p:sp>
        <p:nvSpPr>
          <p:cNvPr id="490" name="Google Shape;490;p35"/>
          <p:cNvSpPr/>
          <p:nvPr/>
        </p:nvSpPr>
        <p:spPr>
          <a:xfrm>
            <a:off x="11169625" y="450125"/>
            <a:ext cx="929100" cy="576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Email</a:t>
            </a:r>
            <a:endParaRPr/>
          </a:p>
        </p:txBody>
      </p:sp>
      <p:cxnSp>
        <p:nvCxnSpPr>
          <p:cNvPr id="491" name="Google Shape;491;p35"/>
          <p:cNvCxnSpPr>
            <a:stCxn id="489" idx="3"/>
            <a:endCxn id="423" idx="0"/>
          </p:cNvCxnSpPr>
          <p:nvPr/>
        </p:nvCxnSpPr>
        <p:spPr>
          <a:xfrm flipH="1">
            <a:off x="9750770" y="1417710"/>
            <a:ext cx="297300" cy="25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35"/>
          <p:cNvCxnSpPr>
            <a:stCxn id="490" idx="4"/>
            <a:endCxn id="423" idx="3"/>
          </p:cNvCxnSpPr>
          <p:nvPr/>
        </p:nvCxnSpPr>
        <p:spPr>
          <a:xfrm flipH="1">
            <a:off x="10707775" y="1026125"/>
            <a:ext cx="926400" cy="10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35"/>
          <p:cNvSpPr/>
          <p:nvPr/>
        </p:nvSpPr>
        <p:spPr>
          <a:xfrm>
            <a:off x="1466350" y="1520288"/>
            <a:ext cx="1235400" cy="67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Phone</a:t>
            </a:r>
            <a:endParaRPr/>
          </a:p>
        </p:txBody>
      </p:sp>
      <p:sp>
        <p:nvSpPr>
          <p:cNvPr id="494" name="Google Shape;494;p35"/>
          <p:cNvSpPr/>
          <p:nvPr/>
        </p:nvSpPr>
        <p:spPr>
          <a:xfrm>
            <a:off x="2787425" y="73000"/>
            <a:ext cx="929100" cy="576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Email</a:t>
            </a:r>
            <a:endParaRPr/>
          </a:p>
        </p:txBody>
      </p:sp>
      <p:cxnSp>
        <p:nvCxnSpPr>
          <p:cNvPr id="495" name="Google Shape;495;p35"/>
          <p:cNvCxnSpPr>
            <a:stCxn id="494" idx="3"/>
            <a:endCxn id="422" idx="0"/>
          </p:cNvCxnSpPr>
          <p:nvPr/>
        </p:nvCxnSpPr>
        <p:spPr>
          <a:xfrm flipH="1">
            <a:off x="2787289" y="564647"/>
            <a:ext cx="136200" cy="17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35"/>
          <p:cNvCxnSpPr>
            <a:stCxn id="493" idx="0"/>
            <a:endCxn id="422" idx="2"/>
          </p:cNvCxnSpPr>
          <p:nvPr/>
        </p:nvCxnSpPr>
        <p:spPr>
          <a:xfrm flipH="1" rot="10800000">
            <a:off x="2084050" y="1385888"/>
            <a:ext cx="703200" cy="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35"/>
          <p:cNvCxnSpPr>
            <a:stCxn id="464" idx="1"/>
            <a:endCxn id="422" idx="2"/>
          </p:cNvCxnSpPr>
          <p:nvPr/>
        </p:nvCxnSpPr>
        <p:spPr>
          <a:xfrm rot="10800000">
            <a:off x="2787368" y="1386040"/>
            <a:ext cx="289200" cy="2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35"/>
          <p:cNvSpPr/>
          <p:nvPr/>
        </p:nvSpPr>
        <p:spPr>
          <a:xfrm>
            <a:off x="3886800" y="91175"/>
            <a:ext cx="1235400" cy="5712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Collctor_id</a:t>
            </a:r>
            <a:endParaRPr u="sng"/>
          </a:p>
        </p:txBody>
      </p:sp>
      <p:cxnSp>
        <p:nvCxnSpPr>
          <p:cNvPr id="499" name="Google Shape;499;p35"/>
          <p:cNvCxnSpPr>
            <a:stCxn id="498" idx="3"/>
            <a:endCxn id="422" idx="3"/>
          </p:cNvCxnSpPr>
          <p:nvPr/>
        </p:nvCxnSpPr>
        <p:spPr>
          <a:xfrm flipH="1">
            <a:off x="3744620" y="578725"/>
            <a:ext cx="323100" cy="48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" name="Google Shape;500;p35"/>
          <p:cNvSpPr/>
          <p:nvPr/>
        </p:nvSpPr>
        <p:spPr>
          <a:xfrm>
            <a:off x="10503000" y="2544213"/>
            <a:ext cx="1235400" cy="5712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Farme</a:t>
            </a:r>
            <a:r>
              <a:rPr lang="en-US" u="sng"/>
              <a:t>r_id</a:t>
            </a:r>
            <a:endParaRPr u="sng"/>
          </a:p>
        </p:txBody>
      </p:sp>
      <p:cxnSp>
        <p:nvCxnSpPr>
          <p:cNvPr id="501" name="Google Shape;501;p35"/>
          <p:cNvCxnSpPr>
            <a:stCxn id="422" idx="3"/>
            <a:endCxn id="431" idx="1"/>
          </p:cNvCxnSpPr>
          <p:nvPr/>
        </p:nvCxnSpPr>
        <p:spPr>
          <a:xfrm>
            <a:off x="3744525" y="1062675"/>
            <a:ext cx="3105000" cy="21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" name="Google Shape;502;p35"/>
          <p:cNvCxnSpPr>
            <a:stCxn id="431" idx="3"/>
            <a:endCxn id="425" idx="0"/>
          </p:cNvCxnSpPr>
          <p:nvPr/>
        </p:nvCxnSpPr>
        <p:spPr>
          <a:xfrm>
            <a:off x="9037550" y="3173963"/>
            <a:ext cx="460500" cy="20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3" name="Google Shape;503;p35"/>
          <p:cNvCxnSpPr>
            <a:stCxn id="500" idx="0"/>
            <a:endCxn id="423" idx="3"/>
          </p:cNvCxnSpPr>
          <p:nvPr/>
        </p:nvCxnSpPr>
        <p:spPr>
          <a:xfrm rot="10800000">
            <a:off x="10707900" y="2068713"/>
            <a:ext cx="412800" cy="47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" name="Google Shape;504;p35"/>
          <p:cNvSpPr/>
          <p:nvPr/>
        </p:nvSpPr>
        <p:spPr>
          <a:xfrm>
            <a:off x="10921600" y="1691863"/>
            <a:ext cx="1235400" cy="67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Pwd</a:t>
            </a:r>
            <a:endParaRPr/>
          </a:p>
        </p:txBody>
      </p:sp>
      <p:sp>
        <p:nvSpPr>
          <p:cNvPr id="505" name="Google Shape;505;p35"/>
          <p:cNvSpPr/>
          <p:nvPr/>
        </p:nvSpPr>
        <p:spPr>
          <a:xfrm>
            <a:off x="5562198" y="1691875"/>
            <a:ext cx="1051800" cy="677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Pwd</a:t>
            </a:r>
            <a:endParaRPr/>
          </a:p>
        </p:txBody>
      </p:sp>
      <p:cxnSp>
        <p:nvCxnSpPr>
          <p:cNvPr id="506" name="Google Shape;506;p35"/>
          <p:cNvCxnSpPr>
            <a:stCxn id="505" idx="1"/>
            <a:endCxn id="422" idx="3"/>
          </p:cNvCxnSpPr>
          <p:nvPr/>
        </p:nvCxnSpPr>
        <p:spPr>
          <a:xfrm rot="10800000">
            <a:off x="3744630" y="1062678"/>
            <a:ext cx="1971600" cy="72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35"/>
          <p:cNvSpPr/>
          <p:nvPr/>
        </p:nvSpPr>
        <p:spPr>
          <a:xfrm>
            <a:off x="5292475" y="-63525"/>
            <a:ext cx="1235400" cy="576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</a:t>
            </a:r>
            <a:endParaRPr/>
          </a:p>
        </p:txBody>
      </p:sp>
      <p:cxnSp>
        <p:nvCxnSpPr>
          <p:cNvPr id="508" name="Google Shape;508;p35"/>
          <p:cNvCxnSpPr>
            <a:stCxn id="507" idx="3"/>
            <a:endCxn id="422" idx="3"/>
          </p:cNvCxnSpPr>
          <p:nvPr/>
        </p:nvCxnSpPr>
        <p:spPr>
          <a:xfrm flipH="1">
            <a:off x="3744495" y="428122"/>
            <a:ext cx="1728900" cy="6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35"/>
          <p:cNvSpPr txBox="1"/>
          <p:nvPr/>
        </p:nvSpPr>
        <p:spPr>
          <a:xfrm>
            <a:off x="4266775" y="798800"/>
            <a:ext cx="40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</a:t>
            </a:r>
            <a:endParaRPr/>
          </a:p>
        </p:txBody>
      </p:sp>
      <p:sp>
        <p:nvSpPr>
          <p:cNvPr id="510" name="Google Shape;510;p35"/>
          <p:cNvSpPr txBox="1"/>
          <p:nvPr/>
        </p:nvSpPr>
        <p:spPr>
          <a:xfrm>
            <a:off x="7130750" y="720875"/>
            <a:ext cx="4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</a:t>
            </a:r>
            <a:endParaRPr/>
          </a:p>
        </p:txBody>
      </p:sp>
      <p:sp>
        <p:nvSpPr>
          <p:cNvPr id="511" name="Google Shape;511;p35"/>
          <p:cNvSpPr txBox="1"/>
          <p:nvPr/>
        </p:nvSpPr>
        <p:spPr>
          <a:xfrm>
            <a:off x="1250050" y="825975"/>
            <a:ext cx="2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512" name="Google Shape;512;p35"/>
          <p:cNvSpPr txBox="1"/>
          <p:nvPr/>
        </p:nvSpPr>
        <p:spPr>
          <a:xfrm>
            <a:off x="0" y="1208163"/>
            <a:ext cx="5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513" name="Google Shape;513;p35"/>
          <p:cNvSpPr txBox="1"/>
          <p:nvPr/>
        </p:nvSpPr>
        <p:spPr>
          <a:xfrm>
            <a:off x="1548600" y="3631025"/>
            <a:ext cx="5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514" name="Google Shape;514;p35"/>
          <p:cNvSpPr txBox="1"/>
          <p:nvPr/>
        </p:nvSpPr>
        <p:spPr>
          <a:xfrm>
            <a:off x="3799000" y="3824650"/>
            <a:ext cx="46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</a:t>
            </a:r>
            <a:endParaRPr/>
          </a:p>
        </p:txBody>
      </p:sp>
      <p:sp>
        <p:nvSpPr>
          <p:cNvPr id="515" name="Google Shape;515;p35"/>
          <p:cNvSpPr txBox="1"/>
          <p:nvPr/>
        </p:nvSpPr>
        <p:spPr>
          <a:xfrm>
            <a:off x="6210525" y="5091938"/>
            <a:ext cx="3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</a:t>
            </a:r>
            <a:endParaRPr/>
          </a:p>
        </p:txBody>
      </p:sp>
      <p:sp>
        <p:nvSpPr>
          <p:cNvPr id="516" name="Google Shape;516;p35"/>
          <p:cNvSpPr txBox="1"/>
          <p:nvPr/>
        </p:nvSpPr>
        <p:spPr>
          <a:xfrm>
            <a:off x="7731688" y="5091963"/>
            <a:ext cx="3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517" name="Google Shape;517;p35"/>
          <p:cNvSpPr txBox="1"/>
          <p:nvPr/>
        </p:nvSpPr>
        <p:spPr>
          <a:xfrm>
            <a:off x="6582525" y="2660263"/>
            <a:ext cx="5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518" name="Google Shape;518;p35"/>
          <p:cNvSpPr txBox="1"/>
          <p:nvPr/>
        </p:nvSpPr>
        <p:spPr>
          <a:xfrm>
            <a:off x="9096550" y="3006500"/>
            <a:ext cx="5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</a:t>
            </a:r>
            <a:endParaRPr/>
          </a:p>
        </p:txBody>
      </p:sp>
      <p:sp>
        <p:nvSpPr>
          <p:cNvPr id="519" name="Google Shape;519;p35"/>
          <p:cNvSpPr txBox="1"/>
          <p:nvPr/>
        </p:nvSpPr>
        <p:spPr>
          <a:xfrm>
            <a:off x="2380613" y="2742050"/>
            <a:ext cx="5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520" name="Google Shape;520;p35"/>
          <p:cNvSpPr txBox="1"/>
          <p:nvPr/>
        </p:nvSpPr>
        <p:spPr>
          <a:xfrm>
            <a:off x="4238650" y="3128863"/>
            <a:ext cx="5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</a:t>
            </a:r>
            <a:endParaRPr/>
          </a:p>
        </p:txBody>
      </p:sp>
      <p:sp>
        <p:nvSpPr>
          <p:cNvPr id="521" name="Google Shape;521;p35"/>
          <p:cNvSpPr txBox="1"/>
          <p:nvPr/>
        </p:nvSpPr>
        <p:spPr>
          <a:xfrm>
            <a:off x="10099300" y="2910100"/>
            <a:ext cx="40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522" name="Google Shape;522;p35"/>
          <p:cNvSpPr txBox="1"/>
          <p:nvPr/>
        </p:nvSpPr>
        <p:spPr>
          <a:xfrm>
            <a:off x="10006300" y="4149588"/>
            <a:ext cx="5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</a:t>
            </a:r>
            <a:endParaRPr/>
          </a:p>
        </p:txBody>
      </p:sp>
      <p:sp>
        <p:nvSpPr>
          <p:cNvPr id="523" name="Google Shape;523;p35"/>
          <p:cNvSpPr/>
          <p:nvPr/>
        </p:nvSpPr>
        <p:spPr>
          <a:xfrm>
            <a:off x="3666775" y="2343013"/>
            <a:ext cx="1051800" cy="62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Fname</a:t>
            </a:r>
            <a:endParaRPr/>
          </a:p>
        </p:txBody>
      </p:sp>
      <p:sp>
        <p:nvSpPr>
          <p:cNvPr id="524" name="Google Shape;524;p35"/>
          <p:cNvSpPr/>
          <p:nvPr/>
        </p:nvSpPr>
        <p:spPr>
          <a:xfrm>
            <a:off x="4911923" y="2396100"/>
            <a:ext cx="1051800" cy="626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Lname</a:t>
            </a:r>
            <a:endParaRPr/>
          </a:p>
        </p:txBody>
      </p:sp>
      <p:cxnSp>
        <p:nvCxnSpPr>
          <p:cNvPr id="525" name="Google Shape;525;p35"/>
          <p:cNvCxnSpPr>
            <a:endCxn id="523" idx="1"/>
          </p:cNvCxnSpPr>
          <p:nvPr/>
        </p:nvCxnSpPr>
        <p:spPr>
          <a:xfrm>
            <a:off x="3526508" y="2183991"/>
            <a:ext cx="294300" cy="2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35"/>
          <p:cNvCxnSpPr>
            <a:stCxn id="524" idx="1"/>
            <a:endCxn id="464" idx="5"/>
          </p:cNvCxnSpPr>
          <p:nvPr/>
        </p:nvCxnSpPr>
        <p:spPr>
          <a:xfrm rot="10800000">
            <a:off x="3976355" y="2089178"/>
            <a:ext cx="1089600" cy="3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35"/>
          <p:cNvCxnSpPr/>
          <p:nvPr/>
        </p:nvCxnSpPr>
        <p:spPr>
          <a:xfrm>
            <a:off x="7331350" y="1178300"/>
            <a:ext cx="1420200" cy="9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35"/>
          <p:cNvCxnSpPr/>
          <p:nvPr/>
        </p:nvCxnSpPr>
        <p:spPr>
          <a:xfrm flipH="1">
            <a:off x="1624800" y="2332063"/>
            <a:ext cx="63300" cy="17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35"/>
          <p:cNvCxnSpPr/>
          <p:nvPr/>
        </p:nvCxnSpPr>
        <p:spPr>
          <a:xfrm>
            <a:off x="3660450" y="4010150"/>
            <a:ext cx="0" cy="14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35"/>
          <p:cNvCxnSpPr/>
          <p:nvPr/>
        </p:nvCxnSpPr>
        <p:spPr>
          <a:xfrm rot="10800000">
            <a:off x="2711263" y="1385850"/>
            <a:ext cx="35700" cy="18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35"/>
          <p:cNvCxnSpPr/>
          <p:nvPr/>
        </p:nvCxnSpPr>
        <p:spPr>
          <a:xfrm>
            <a:off x="4156363" y="3153750"/>
            <a:ext cx="271800" cy="19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35"/>
          <p:cNvCxnSpPr/>
          <p:nvPr/>
        </p:nvCxnSpPr>
        <p:spPr>
          <a:xfrm flipH="1" rot="10800000">
            <a:off x="5272350" y="5608813"/>
            <a:ext cx="1143900" cy="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35"/>
          <p:cNvCxnSpPr/>
          <p:nvPr/>
        </p:nvCxnSpPr>
        <p:spPr>
          <a:xfrm>
            <a:off x="8204225" y="5456525"/>
            <a:ext cx="33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35"/>
          <p:cNvCxnSpPr/>
          <p:nvPr/>
        </p:nvCxnSpPr>
        <p:spPr>
          <a:xfrm>
            <a:off x="3896925" y="1062675"/>
            <a:ext cx="3105000" cy="21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35"/>
          <p:cNvCxnSpPr/>
          <p:nvPr/>
        </p:nvCxnSpPr>
        <p:spPr>
          <a:xfrm>
            <a:off x="8961350" y="3173963"/>
            <a:ext cx="460500" cy="20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35"/>
          <p:cNvCxnSpPr/>
          <p:nvPr/>
        </p:nvCxnSpPr>
        <p:spPr>
          <a:xfrm flipH="1">
            <a:off x="9650400" y="4187838"/>
            <a:ext cx="1083600" cy="9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35"/>
          <p:cNvCxnSpPr/>
          <p:nvPr/>
        </p:nvCxnSpPr>
        <p:spPr>
          <a:xfrm>
            <a:off x="215550" y="1224300"/>
            <a:ext cx="704700" cy="90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35"/>
          <p:cNvCxnSpPr/>
          <p:nvPr/>
        </p:nvCxnSpPr>
        <p:spPr>
          <a:xfrm flipH="1" rot="10800000">
            <a:off x="1548750" y="986400"/>
            <a:ext cx="281400" cy="16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35"/>
          <p:cNvCxnSpPr>
            <a:stCxn id="423" idx="3"/>
            <a:endCxn id="504" idx="2"/>
          </p:cNvCxnSpPr>
          <p:nvPr/>
        </p:nvCxnSpPr>
        <p:spPr>
          <a:xfrm flipH="1" rot="10800000">
            <a:off x="10707900" y="2030525"/>
            <a:ext cx="213600" cy="3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B7E8">
                <a:alpha val="49803"/>
              </a:srgbClr>
            </a:gs>
            <a:gs pos="100000">
              <a:srgbClr val="1F94D7">
                <a:alpha val="49803"/>
              </a:srgbClr>
            </a:gs>
          </a:gsLst>
          <a:lin ang="5400700" scaled="0"/>
        </a:gra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6"/>
          <p:cNvSpPr/>
          <p:nvPr/>
        </p:nvSpPr>
        <p:spPr>
          <a:xfrm>
            <a:off x="5943601" y="2464891"/>
            <a:ext cx="6222300" cy="156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Hardware Solution</a:t>
            </a:r>
            <a:endParaRPr b="1" sz="41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B7E8">
                <a:alpha val="49803"/>
              </a:srgbClr>
            </a:gs>
            <a:gs pos="100000">
              <a:srgbClr val="1F94D7">
                <a:alpha val="49803"/>
              </a:srgbClr>
            </a:gs>
          </a:gsLst>
          <a:lin ang="5400700" scaled="0"/>
        </a:gra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7"/>
          <p:cNvSpPr txBox="1"/>
          <p:nvPr>
            <p:ph idx="1" type="body"/>
          </p:nvPr>
        </p:nvSpPr>
        <p:spPr>
          <a:xfrm>
            <a:off x="4116275" y="4326850"/>
            <a:ext cx="2592300" cy="724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PH sensor</a:t>
            </a:r>
            <a:endParaRPr sz="3600"/>
          </a:p>
        </p:txBody>
      </p:sp>
      <p:pic>
        <p:nvPicPr>
          <p:cNvPr id="552" name="Google Shape;5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975" y="4326850"/>
            <a:ext cx="3526450" cy="22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37"/>
          <p:cNvSpPr txBox="1"/>
          <p:nvPr/>
        </p:nvSpPr>
        <p:spPr>
          <a:xfrm>
            <a:off x="6499875" y="683225"/>
            <a:ext cx="5425500" cy="646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DS18B20 Temperature Sensor</a:t>
            </a:r>
            <a:endParaRPr sz="3000"/>
          </a:p>
        </p:txBody>
      </p:sp>
      <p:sp>
        <p:nvSpPr>
          <p:cNvPr id="554" name="Google Shape;554;p37"/>
          <p:cNvSpPr txBox="1"/>
          <p:nvPr/>
        </p:nvSpPr>
        <p:spPr>
          <a:xfrm>
            <a:off x="3984425" y="5051050"/>
            <a:ext cx="3412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Accuracy: ± 0.1pH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Response Time: &lt; 1min</a:t>
            </a:r>
            <a:endParaRPr sz="2000"/>
          </a:p>
        </p:txBody>
      </p:sp>
      <p:sp>
        <p:nvSpPr>
          <p:cNvPr id="555" name="Google Shape;555;p37"/>
          <p:cNvSpPr txBox="1"/>
          <p:nvPr/>
        </p:nvSpPr>
        <p:spPr>
          <a:xfrm>
            <a:off x="6571500" y="1599650"/>
            <a:ext cx="3702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Accuracy: </a:t>
            </a:r>
            <a:r>
              <a:rPr lang="en-US" sz="2000"/>
              <a:t>±0.5°C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Range: -10 to +85 </a:t>
            </a:r>
            <a:r>
              <a:rPr lang="en-US" sz="2000"/>
              <a:t>celsius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Programmable</a:t>
            </a:r>
            <a:endParaRPr sz="2000"/>
          </a:p>
        </p:txBody>
      </p:sp>
      <p:pic>
        <p:nvPicPr>
          <p:cNvPr id="556" name="Google Shape;55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963" y="396722"/>
            <a:ext cx="4839725" cy="336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9600" y="3352800"/>
            <a:ext cx="3983126" cy="20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B7E8">
                <a:alpha val="49803"/>
              </a:srgbClr>
            </a:gs>
            <a:gs pos="100000">
              <a:srgbClr val="1F94D7">
                <a:alpha val="49803"/>
              </a:srgbClr>
            </a:gs>
          </a:gsLst>
          <a:lin ang="5400700" scaled="0"/>
        </a:gra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8"/>
          <p:cNvSpPr txBox="1"/>
          <p:nvPr>
            <p:ph idx="1" type="body"/>
          </p:nvPr>
        </p:nvSpPr>
        <p:spPr>
          <a:xfrm>
            <a:off x="2725050" y="513800"/>
            <a:ext cx="4913100" cy="928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Ultrasonic Distance</a:t>
            </a:r>
            <a:r>
              <a:rPr lang="en-US" sz="3000"/>
              <a:t> sensor</a:t>
            </a:r>
            <a:endParaRPr sz="3000"/>
          </a:p>
        </p:txBody>
      </p:sp>
      <p:sp>
        <p:nvSpPr>
          <p:cNvPr id="564" name="Google Shape;564;p38"/>
          <p:cNvSpPr txBox="1"/>
          <p:nvPr/>
        </p:nvSpPr>
        <p:spPr>
          <a:xfrm>
            <a:off x="3300625" y="3944575"/>
            <a:ext cx="2021100" cy="646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Load cell</a:t>
            </a:r>
            <a:endParaRPr sz="3000"/>
          </a:p>
        </p:txBody>
      </p:sp>
      <p:pic>
        <p:nvPicPr>
          <p:cNvPr id="565" name="Google Shape;5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75" y="513800"/>
            <a:ext cx="2209250" cy="18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8"/>
          <p:cNvSpPr txBox="1"/>
          <p:nvPr>
            <p:ph idx="2" type="body"/>
          </p:nvPr>
        </p:nvSpPr>
        <p:spPr>
          <a:xfrm>
            <a:off x="8057700" y="4303700"/>
            <a:ext cx="2327700" cy="828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LED &amp; LDR</a:t>
            </a:r>
            <a:endParaRPr sz="3000"/>
          </a:p>
        </p:txBody>
      </p:sp>
      <p:sp>
        <p:nvSpPr>
          <p:cNvPr id="567" name="Google Shape;567;p38"/>
          <p:cNvSpPr txBox="1"/>
          <p:nvPr/>
        </p:nvSpPr>
        <p:spPr>
          <a:xfrm>
            <a:off x="3872400" y="1735000"/>
            <a:ext cx="4447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Range : 2 cm - 4 m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Accuracy: upto 3 mm</a:t>
            </a:r>
            <a:endParaRPr sz="2000"/>
          </a:p>
        </p:txBody>
      </p:sp>
      <p:sp>
        <p:nvSpPr>
          <p:cNvPr id="568" name="Google Shape;568;p38"/>
          <p:cNvSpPr txBox="1"/>
          <p:nvPr/>
        </p:nvSpPr>
        <p:spPr>
          <a:xfrm>
            <a:off x="3300625" y="5028625"/>
            <a:ext cx="2629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Range : </a:t>
            </a:r>
            <a:r>
              <a:rPr lang="en-US" sz="1800"/>
              <a:t>0-5 kg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Precision:  0.05%</a:t>
            </a:r>
            <a:endParaRPr sz="1800"/>
          </a:p>
        </p:txBody>
      </p:sp>
      <p:pic>
        <p:nvPicPr>
          <p:cNvPr id="569" name="Google Shape;5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275" y="3944575"/>
            <a:ext cx="2629800" cy="262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0" name="Google Shape;57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8150" y="5322700"/>
            <a:ext cx="1875866" cy="140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79000" y="5477922"/>
            <a:ext cx="2021100" cy="1096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2000" y="152400"/>
            <a:ext cx="2785440" cy="39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B7E8">
                <a:alpha val="49803"/>
              </a:srgbClr>
            </a:gs>
            <a:gs pos="100000">
              <a:srgbClr val="1F94D7">
                <a:alpha val="49803"/>
              </a:srgbClr>
            </a:gs>
          </a:gsLst>
          <a:lin ang="5400700" scaled="0"/>
        </a:gra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9"/>
          <p:cNvSpPr txBox="1"/>
          <p:nvPr>
            <p:ph idx="1" type="body"/>
          </p:nvPr>
        </p:nvSpPr>
        <p:spPr>
          <a:xfrm>
            <a:off x="7432225" y="411850"/>
            <a:ext cx="3222000" cy="859500"/>
          </a:xfrm>
          <a:prstGeom prst="rect">
            <a:avLst/>
          </a:prstGeom>
          <a:solidFill>
            <a:srgbClr val="00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Bluetooth module </a:t>
            </a:r>
            <a:endParaRPr sz="2400"/>
          </a:p>
        </p:txBody>
      </p:sp>
      <p:pic>
        <p:nvPicPr>
          <p:cNvPr id="579" name="Google Shape;5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50" y="411850"/>
            <a:ext cx="5069174" cy="2851424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9"/>
          <p:cNvSpPr txBox="1"/>
          <p:nvPr>
            <p:ph idx="2" type="body"/>
          </p:nvPr>
        </p:nvSpPr>
        <p:spPr>
          <a:xfrm>
            <a:off x="7736725" y="4378025"/>
            <a:ext cx="2613000" cy="859500"/>
          </a:xfrm>
          <a:prstGeom prst="rect">
            <a:avLst/>
          </a:prstGeom>
          <a:solidFill>
            <a:srgbClr val="00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Power supply</a:t>
            </a:r>
            <a:endParaRPr sz="2400"/>
          </a:p>
        </p:txBody>
      </p:sp>
      <p:sp>
        <p:nvSpPr>
          <p:cNvPr id="581" name="Google Shape;581;p39"/>
          <p:cNvSpPr txBox="1"/>
          <p:nvPr>
            <p:ph idx="3" type="body"/>
          </p:nvPr>
        </p:nvSpPr>
        <p:spPr>
          <a:xfrm>
            <a:off x="426325" y="3858750"/>
            <a:ext cx="2474400" cy="859500"/>
          </a:xfrm>
          <a:prstGeom prst="rect">
            <a:avLst/>
          </a:prstGeom>
          <a:solidFill>
            <a:srgbClr val="00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ATmega328p</a:t>
            </a:r>
            <a:endParaRPr sz="2400"/>
          </a:p>
        </p:txBody>
      </p:sp>
      <p:sp>
        <p:nvSpPr>
          <p:cNvPr id="582" name="Google Shape;582;p39"/>
          <p:cNvSpPr txBox="1"/>
          <p:nvPr>
            <p:ph idx="4" type="body"/>
          </p:nvPr>
        </p:nvSpPr>
        <p:spPr>
          <a:xfrm>
            <a:off x="3386550" y="3858750"/>
            <a:ext cx="3222000" cy="859500"/>
          </a:xfrm>
          <a:prstGeom prst="rect">
            <a:avLst/>
          </a:prstGeom>
          <a:solidFill>
            <a:srgbClr val="00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LCD display 20x4</a:t>
            </a:r>
            <a:endParaRPr sz="2400"/>
          </a:p>
        </p:txBody>
      </p:sp>
      <p:sp>
        <p:nvSpPr>
          <p:cNvPr id="583" name="Google Shape;583;p39"/>
          <p:cNvSpPr txBox="1"/>
          <p:nvPr>
            <p:ph idx="5" type="body"/>
          </p:nvPr>
        </p:nvSpPr>
        <p:spPr>
          <a:xfrm>
            <a:off x="7432225" y="2274875"/>
            <a:ext cx="3222000" cy="859500"/>
          </a:xfrm>
          <a:prstGeom prst="rect">
            <a:avLst/>
          </a:prstGeom>
          <a:solidFill>
            <a:srgbClr val="00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Control signals</a:t>
            </a:r>
            <a:endParaRPr sz="2400"/>
          </a:p>
        </p:txBody>
      </p:sp>
      <p:cxnSp>
        <p:nvCxnSpPr>
          <p:cNvPr id="584" name="Google Shape;584;p39"/>
          <p:cNvCxnSpPr>
            <a:endCxn id="581" idx="0"/>
          </p:cNvCxnSpPr>
          <p:nvPr/>
        </p:nvCxnSpPr>
        <p:spPr>
          <a:xfrm flipH="1">
            <a:off x="1663525" y="3276750"/>
            <a:ext cx="1800" cy="5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5" name="Google Shape;585;p39"/>
          <p:cNvCxnSpPr>
            <a:endCxn id="582" idx="0"/>
          </p:cNvCxnSpPr>
          <p:nvPr/>
        </p:nvCxnSpPr>
        <p:spPr>
          <a:xfrm>
            <a:off x="4709250" y="3276750"/>
            <a:ext cx="288300" cy="5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6" name="Google Shape;586;p39"/>
          <p:cNvCxnSpPr/>
          <p:nvPr/>
        </p:nvCxnSpPr>
        <p:spPr>
          <a:xfrm>
            <a:off x="5819450" y="2936575"/>
            <a:ext cx="1969800" cy="14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7" name="Google Shape;587;p39"/>
          <p:cNvCxnSpPr>
            <a:endCxn id="583" idx="1"/>
          </p:cNvCxnSpPr>
          <p:nvPr/>
        </p:nvCxnSpPr>
        <p:spPr>
          <a:xfrm>
            <a:off x="5837425" y="2274125"/>
            <a:ext cx="1594800" cy="4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8" name="Google Shape;588;p39"/>
          <p:cNvCxnSpPr>
            <a:endCxn id="578" idx="1"/>
          </p:cNvCxnSpPr>
          <p:nvPr/>
        </p:nvCxnSpPr>
        <p:spPr>
          <a:xfrm flipH="1" rot="10800000">
            <a:off x="5819425" y="841600"/>
            <a:ext cx="161280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9" name="Google Shape;589;p39"/>
          <p:cNvSpPr txBox="1"/>
          <p:nvPr/>
        </p:nvSpPr>
        <p:spPr>
          <a:xfrm>
            <a:off x="7807025" y="5479250"/>
            <a:ext cx="28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7</a:t>
            </a:r>
            <a:r>
              <a:rPr lang="en-US" sz="1800"/>
              <a:t>V power supply</a:t>
            </a:r>
            <a:endParaRPr sz="1800"/>
          </a:p>
        </p:txBody>
      </p:sp>
      <p:sp>
        <p:nvSpPr>
          <p:cNvPr id="590" name="Google Shape;590;p39"/>
          <p:cNvSpPr txBox="1"/>
          <p:nvPr/>
        </p:nvSpPr>
        <p:spPr>
          <a:xfrm>
            <a:off x="7807025" y="3228900"/>
            <a:ext cx="302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Buzzer, LEDs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B7E8">
                <a:alpha val="49803"/>
              </a:srgbClr>
            </a:gs>
            <a:gs pos="100000">
              <a:srgbClr val="1F94D7">
                <a:alpha val="49803"/>
              </a:srgbClr>
            </a:gs>
          </a:gsLst>
          <a:lin ang="5400700" scaled="0"/>
        </a:gra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25" y="152400"/>
            <a:ext cx="11650133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0"/>
          <p:cNvSpPr txBox="1"/>
          <p:nvPr/>
        </p:nvSpPr>
        <p:spPr>
          <a:xfrm>
            <a:off x="357625" y="273475"/>
            <a:ext cx="334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Circuit Diagram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B7E8">
                <a:alpha val="49803"/>
              </a:srgbClr>
            </a:gs>
            <a:gs pos="100000">
              <a:srgbClr val="1F94D7">
                <a:alpha val="49803"/>
              </a:srgbClr>
            </a:gs>
          </a:gsLst>
          <a:lin ang="5400700" scaled="0"/>
        </a:gra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1"/>
          <p:cNvSpPr/>
          <p:nvPr/>
        </p:nvSpPr>
        <p:spPr>
          <a:xfrm>
            <a:off x="5943601" y="2464891"/>
            <a:ext cx="6222300" cy="156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Front End Designs</a:t>
            </a:r>
            <a:endParaRPr b="1" sz="41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42"/>
          <p:cNvGrpSpPr/>
          <p:nvPr/>
        </p:nvGrpSpPr>
        <p:grpSpPr>
          <a:xfrm>
            <a:off x="572642" y="196958"/>
            <a:ext cx="3634441" cy="6463908"/>
            <a:chOff x="8766547" y="1684795"/>
            <a:chExt cx="2664156" cy="4683652"/>
          </a:xfrm>
        </p:grpSpPr>
        <p:grpSp>
          <p:nvGrpSpPr>
            <p:cNvPr id="610" name="Google Shape;610;p42"/>
            <p:cNvGrpSpPr/>
            <p:nvPr/>
          </p:nvGrpSpPr>
          <p:grpSpPr>
            <a:xfrm>
              <a:off x="8766547" y="1684795"/>
              <a:ext cx="2664156" cy="4683652"/>
              <a:chOff x="445712" y="1449040"/>
              <a:chExt cx="2112900" cy="3924300"/>
            </a:xfrm>
          </p:grpSpPr>
          <p:sp>
            <p:nvSpPr>
              <p:cNvPr id="611" name="Google Shape;611;p42"/>
              <p:cNvSpPr/>
              <p:nvPr/>
            </p:nvSpPr>
            <p:spPr>
              <a:xfrm>
                <a:off x="445712" y="1449040"/>
                <a:ext cx="2112900" cy="3924300"/>
              </a:xfrm>
              <a:prstGeom prst="roundRect">
                <a:avLst>
                  <a:gd fmla="val 13580" name="adj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42"/>
              <p:cNvSpPr/>
              <p:nvPr/>
            </p:nvSpPr>
            <p:spPr>
              <a:xfrm>
                <a:off x="1379920" y="1650572"/>
                <a:ext cx="216000" cy="34500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13" name="Google Shape;613;p42"/>
              <p:cNvGrpSpPr/>
              <p:nvPr/>
            </p:nvGrpSpPr>
            <p:grpSpPr>
              <a:xfrm>
                <a:off x="1407683" y="5045752"/>
                <a:ext cx="211974" cy="211974"/>
                <a:chOff x="1549420" y="5712364"/>
                <a:chExt cx="312600" cy="312600"/>
              </a:xfrm>
            </p:grpSpPr>
            <p:sp>
              <p:nvSpPr>
                <p:cNvPr id="614" name="Google Shape;614;p42"/>
                <p:cNvSpPr/>
                <p:nvPr/>
              </p:nvSpPr>
              <p:spPr>
                <a:xfrm>
                  <a:off x="1549420" y="5712364"/>
                  <a:ext cx="312600" cy="312600"/>
                </a:xfrm>
                <a:prstGeom prst="ellipse">
                  <a:avLst/>
                </a:prstGeom>
                <a:gradFill>
                  <a:gsLst>
                    <a:gs pos="0">
                      <a:srgbClr val="0F0F0F"/>
                    </a:gs>
                    <a:gs pos="56000">
                      <a:srgbClr val="595959"/>
                    </a:gs>
                    <a:gs pos="91000">
                      <a:srgbClr val="7F7F7F"/>
                    </a:gs>
                    <a:gs pos="100000">
                      <a:srgbClr val="BFBFBF"/>
                    </a:gs>
                  </a:gsLst>
                  <a:lin ang="10800025" scaled="0"/>
                </a:gradFill>
                <a:ln cap="flat" cmpd="sng" w="12700">
                  <a:solidFill>
                    <a:srgbClr val="262626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5" name="Google Shape;615;p42"/>
                <p:cNvSpPr/>
                <p:nvPr/>
              </p:nvSpPr>
              <p:spPr>
                <a:xfrm>
                  <a:off x="1634225" y="5796647"/>
                  <a:ext cx="143100" cy="1440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737373"/>
                </a:solidFill>
                <a:ln cap="flat" cmpd="sng" w="9525">
                  <a:solidFill>
                    <a:srgbClr val="B0B0B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16" name="Google Shape;616;p42"/>
            <p:cNvGrpSpPr/>
            <p:nvPr/>
          </p:nvGrpSpPr>
          <p:grpSpPr>
            <a:xfrm>
              <a:off x="8909535" y="2090259"/>
              <a:ext cx="2369292" cy="3853520"/>
              <a:chOff x="8909399" y="2090354"/>
              <a:chExt cx="3771557" cy="2320279"/>
            </a:xfrm>
          </p:grpSpPr>
          <p:sp>
            <p:nvSpPr>
              <p:cNvPr id="617" name="Google Shape;617;p42"/>
              <p:cNvSpPr/>
              <p:nvPr/>
            </p:nvSpPr>
            <p:spPr>
              <a:xfrm>
                <a:off x="10185709" y="2090354"/>
                <a:ext cx="2495247" cy="2320279"/>
              </a:xfrm>
              <a:custGeom>
                <a:rect b="b" l="l" r="r" t="t"/>
                <a:pathLst>
                  <a:path extrusionOk="0" h="4035268" w="3976489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42"/>
              <p:cNvSpPr/>
              <p:nvPr/>
            </p:nvSpPr>
            <p:spPr>
              <a:xfrm>
                <a:off x="8909399" y="2090355"/>
                <a:ext cx="3768471" cy="2302954"/>
              </a:xfrm>
              <a:custGeom>
                <a:rect b="b" l="l" r="r" t="t"/>
                <a:pathLst>
                  <a:path extrusionOk="0" h="733425" w="1200150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19" name="Google Shape;619;p42"/>
          <p:cNvPicPr preferRelativeResize="0"/>
          <p:nvPr/>
        </p:nvPicPr>
        <p:blipFill rotWithShape="1">
          <a:blip r:embed="rId3">
            <a:alphaModFix/>
          </a:blip>
          <a:srcRect b="5492" l="0" r="0" t="5492"/>
          <a:stretch/>
        </p:blipFill>
        <p:spPr>
          <a:xfrm>
            <a:off x="787875" y="787875"/>
            <a:ext cx="3187225" cy="5242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42"/>
          <p:cNvGrpSpPr/>
          <p:nvPr/>
        </p:nvGrpSpPr>
        <p:grpSpPr>
          <a:xfrm>
            <a:off x="4395767" y="197045"/>
            <a:ext cx="3634441" cy="6463908"/>
            <a:chOff x="8766547" y="1684795"/>
            <a:chExt cx="2664156" cy="4683652"/>
          </a:xfrm>
        </p:grpSpPr>
        <p:grpSp>
          <p:nvGrpSpPr>
            <p:cNvPr id="621" name="Google Shape;621;p42"/>
            <p:cNvGrpSpPr/>
            <p:nvPr/>
          </p:nvGrpSpPr>
          <p:grpSpPr>
            <a:xfrm>
              <a:off x="8766547" y="1684795"/>
              <a:ext cx="2664156" cy="4683652"/>
              <a:chOff x="445712" y="1449040"/>
              <a:chExt cx="2112900" cy="3924300"/>
            </a:xfrm>
          </p:grpSpPr>
          <p:sp>
            <p:nvSpPr>
              <p:cNvPr id="622" name="Google Shape;622;p42"/>
              <p:cNvSpPr/>
              <p:nvPr/>
            </p:nvSpPr>
            <p:spPr>
              <a:xfrm>
                <a:off x="445712" y="1449040"/>
                <a:ext cx="2112900" cy="3924300"/>
              </a:xfrm>
              <a:prstGeom prst="roundRect">
                <a:avLst>
                  <a:gd fmla="val 13580" name="adj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42"/>
              <p:cNvSpPr/>
              <p:nvPr/>
            </p:nvSpPr>
            <p:spPr>
              <a:xfrm>
                <a:off x="1379920" y="1650572"/>
                <a:ext cx="216000" cy="34500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24" name="Google Shape;624;p42"/>
              <p:cNvGrpSpPr/>
              <p:nvPr/>
            </p:nvGrpSpPr>
            <p:grpSpPr>
              <a:xfrm>
                <a:off x="1407683" y="5045752"/>
                <a:ext cx="211974" cy="211974"/>
                <a:chOff x="1549420" y="5712364"/>
                <a:chExt cx="312600" cy="312600"/>
              </a:xfrm>
            </p:grpSpPr>
            <p:sp>
              <p:nvSpPr>
                <p:cNvPr id="625" name="Google Shape;625;p42"/>
                <p:cNvSpPr/>
                <p:nvPr/>
              </p:nvSpPr>
              <p:spPr>
                <a:xfrm>
                  <a:off x="1549420" y="5712364"/>
                  <a:ext cx="312600" cy="312600"/>
                </a:xfrm>
                <a:prstGeom prst="ellipse">
                  <a:avLst/>
                </a:prstGeom>
                <a:gradFill>
                  <a:gsLst>
                    <a:gs pos="0">
                      <a:srgbClr val="0F0F0F"/>
                    </a:gs>
                    <a:gs pos="56000">
                      <a:srgbClr val="595959"/>
                    </a:gs>
                    <a:gs pos="91000">
                      <a:srgbClr val="7F7F7F"/>
                    </a:gs>
                    <a:gs pos="100000">
                      <a:srgbClr val="BFBFBF"/>
                    </a:gs>
                  </a:gsLst>
                  <a:lin ang="10800025" scaled="0"/>
                </a:gradFill>
                <a:ln cap="flat" cmpd="sng" w="12700">
                  <a:solidFill>
                    <a:srgbClr val="262626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6" name="Google Shape;626;p42"/>
                <p:cNvSpPr/>
                <p:nvPr/>
              </p:nvSpPr>
              <p:spPr>
                <a:xfrm>
                  <a:off x="1634225" y="5796647"/>
                  <a:ext cx="143100" cy="1440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737373"/>
                </a:solidFill>
                <a:ln cap="flat" cmpd="sng" w="9525">
                  <a:solidFill>
                    <a:srgbClr val="B0B0B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27" name="Google Shape;627;p42"/>
            <p:cNvGrpSpPr/>
            <p:nvPr/>
          </p:nvGrpSpPr>
          <p:grpSpPr>
            <a:xfrm>
              <a:off x="8909535" y="2090259"/>
              <a:ext cx="2369292" cy="3853520"/>
              <a:chOff x="8909399" y="2090354"/>
              <a:chExt cx="3771557" cy="2320279"/>
            </a:xfrm>
          </p:grpSpPr>
          <p:sp>
            <p:nvSpPr>
              <p:cNvPr id="628" name="Google Shape;628;p42"/>
              <p:cNvSpPr/>
              <p:nvPr/>
            </p:nvSpPr>
            <p:spPr>
              <a:xfrm>
                <a:off x="10185709" y="2090354"/>
                <a:ext cx="2495247" cy="2320279"/>
              </a:xfrm>
              <a:custGeom>
                <a:rect b="b" l="l" r="r" t="t"/>
                <a:pathLst>
                  <a:path extrusionOk="0" h="4035268" w="3976489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42"/>
              <p:cNvSpPr/>
              <p:nvPr/>
            </p:nvSpPr>
            <p:spPr>
              <a:xfrm>
                <a:off x="8909399" y="2090355"/>
                <a:ext cx="3768471" cy="2302954"/>
              </a:xfrm>
              <a:custGeom>
                <a:rect b="b" l="l" r="r" t="t"/>
                <a:pathLst>
                  <a:path extrusionOk="0" h="733425" w="1200150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30" name="Google Shape;630;p42"/>
          <p:cNvGrpSpPr/>
          <p:nvPr/>
        </p:nvGrpSpPr>
        <p:grpSpPr>
          <a:xfrm>
            <a:off x="8218892" y="197045"/>
            <a:ext cx="3634441" cy="6463908"/>
            <a:chOff x="8766547" y="1684795"/>
            <a:chExt cx="2664156" cy="4683652"/>
          </a:xfrm>
        </p:grpSpPr>
        <p:grpSp>
          <p:nvGrpSpPr>
            <p:cNvPr id="631" name="Google Shape;631;p42"/>
            <p:cNvGrpSpPr/>
            <p:nvPr/>
          </p:nvGrpSpPr>
          <p:grpSpPr>
            <a:xfrm>
              <a:off x="8766547" y="1684795"/>
              <a:ext cx="2664156" cy="4683652"/>
              <a:chOff x="445712" y="1449040"/>
              <a:chExt cx="2112900" cy="3924300"/>
            </a:xfrm>
          </p:grpSpPr>
          <p:sp>
            <p:nvSpPr>
              <p:cNvPr id="632" name="Google Shape;632;p42"/>
              <p:cNvSpPr/>
              <p:nvPr/>
            </p:nvSpPr>
            <p:spPr>
              <a:xfrm>
                <a:off x="445712" y="1449040"/>
                <a:ext cx="2112900" cy="3924300"/>
              </a:xfrm>
              <a:prstGeom prst="roundRect">
                <a:avLst>
                  <a:gd fmla="val 13580" name="adj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42"/>
              <p:cNvSpPr/>
              <p:nvPr/>
            </p:nvSpPr>
            <p:spPr>
              <a:xfrm>
                <a:off x="1379920" y="1650572"/>
                <a:ext cx="216000" cy="34500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34" name="Google Shape;634;p42"/>
              <p:cNvGrpSpPr/>
              <p:nvPr/>
            </p:nvGrpSpPr>
            <p:grpSpPr>
              <a:xfrm>
                <a:off x="1407683" y="5045752"/>
                <a:ext cx="211974" cy="211974"/>
                <a:chOff x="1549420" y="5712364"/>
                <a:chExt cx="312600" cy="312600"/>
              </a:xfrm>
            </p:grpSpPr>
            <p:sp>
              <p:nvSpPr>
                <p:cNvPr id="635" name="Google Shape;635;p42"/>
                <p:cNvSpPr/>
                <p:nvPr/>
              </p:nvSpPr>
              <p:spPr>
                <a:xfrm>
                  <a:off x="1549420" y="5712364"/>
                  <a:ext cx="312600" cy="312600"/>
                </a:xfrm>
                <a:prstGeom prst="ellipse">
                  <a:avLst/>
                </a:prstGeom>
                <a:gradFill>
                  <a:gsLst>
                    <a:gs pos="0">
                      <a:srgbClr val="0F0F0F"/>
                    </a:gs>
                    <a:gs pos="56000">
                      <a:srgbClr val="595959"/>
                    </a:gs>
                    <a:gs pos="91000">
                      <a:srgbClr val="7F7F7F"/>
                    </a:gs>
                    <a:gs pos="100000">
                      <a:srgbClr val="BFBFBF"/>
                    </a:gs>
                  </a:gsLst>
                  <a:lin ang="10800025" scaled="0"/>
                </a:gradFill>
                <a:ln cap="flat" cmpd="sng" w="12700">
                  <a:solidFill>
                    <a:srgbClr val="262626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" name="Google Shape;636;p42"/>
                <p:cNvSpPr/>
                <p:nvPr/>
              </p:nvSpPr>
              <p:spPr>
                <a:xfrm>
                  <a:off x="1634225" y="5796647"/>
                  <a:ext cx="143100" cy="1440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737373"/>
                </a:solidFill>
                <a:ln cap="flat" cmpd="sng" w="9525">
                  <a:solidFill>
                    <a:srgbClr val="B0B0B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37" name="Google Shape;637;p42"/>
            <p:cNvGrpSpPr/>
            <p:nvPr/>
          </p:nvGrpSpPr>
          <p:grpSpPr>
            <a:xfrm>
              <a:off x="8909535" y="2090259"/>
              <a:ext cx="2369292" cy="3853520"/>
              <a:chOff x="8909399" y="2090354"/>
              <a:chExt cx="3771557" cy="2320279"/>
            </a:xfrm>
          </p:grpSpPr>
          <p:sp>
            <p:nvSpPr>
              <p:cNvPr id="638" name="Google Shape;638;p42"/>
              <p:cNvSpPr/>
              <p:nvPr/>
            </p:nvSpPr>
            <p:spPr>
              <a:xfrm>
                <a:off x="10185709" y="2090354"/>
                <a:ext cx="2495247" cy="2320279"/>
              </a:xfrm>
              <a:custGeom>
                <a:rect b="b" l="l" r="r" t="t"/>
                <a:pathLst>
                  <a:path extrusionOk="0" h="4035268" w="3976489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42"/>
              <p:cNvSpPr/>
              <p:nvPr/>
            </p:nvSpPr>
            <p:spPr>
              <a:xfrm>
                <a:off x="8909399" y="2090355"/>
                <a:ext cx="3768471" cy="2302954"/>
              </a:xfrm>
              <a:custGeom>
                <a:rect b="b" l="l" r="r" t="t"/>
                <a:pathLst>
                  <a:path extrusionOk="0" h="733425" w="1200150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40" name="Google Shape;640;p42"/>
          <p:cNvPicPr preferRelativeResize="0"/>
          <p:nvPr/>
        </p:nvPicPr>
        <p:blipFill rotWithShape="1">
          <a:blip r:embed="rId4">
            <a:alphaModFix/>
          </a:blip>
          <a:srcRect b="6025" l="0" r="0" t="6016"/>
          <a:stretch/>
        </p:blipFill>
        <p:spPr>
          <a:xfrm>
            <a:off x="4619375" y="787875"/>
            <a:ext cx="3187225" cy="524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2"/>
          <p:cNvPicPr preferRelativeResize="0"/>
          <p:nvPr/>
        </p:nvPicPr>
        <p:blipFill rotWithShape="1">
          <a:blip r:embed="rId5">
            <a:alphaModFix/>
          </a:blip>
          <a:srcRect b="5563" l="0" r="0" t="5555"/>
          <a:stretch/>
        </p:blipFill>
        <p:spPr>
          <a:xfrm>
            <a:off x="8374650" y="807825"/>
            <a:ext cx="3300075" cy="52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43"/>
          <p:cNvGrpSpPr/>
          <p:nvPr/>
        </p:nvGrpSpPr>
        <p:grpSpPr>
          <a:xfrm>
            <a:off x="572642" y="196958"/>
            <a:ext cx="3634441" cy="6463908"/>
            <a:chOff x="8766547" y="1684795"/>
            <a:chExt cx="2664156" cy="4683652"/>
          </a:xfrm>
        </p:grpSpPr>
        <p:grpSp>
          <p:nvGrpSpPr>
            <p:cNvPr id="648" name="Google Shape;648;p43"/>
            <p:cNvGrpSpPr/>
            <p:nvPr/>
          </p:nvGrpSpPr>
          <p:grpSpPr>
            <a:xfrm>
              <a:off x="8766547" y="1684795"/>
              <a:ext cx="2664156" cy="4683652"/>
              <a:chOff x="445712" y="1449040"/>
              <a:chExt cx="2112900" cy="3924300"/>
            </a:xfrm>
          </p:grpSpPr>
          <p:sp>
            <p:nvSpPr>
              <p:cNvPr id="649" name="Google Shape;649;p43"/>
              <p:cNvSpPr/>
              <p:nvPr/>
            </p:nvSpPr>
            <p:spPr>
              <a:xfrm>
                <a:off x="445712" y="1449040"/>
                <a:ext cx="2112900" cy="3924300"/>
              </a:xfrm>
              <a:prstGeom prst="roundRect">
                <a:avLst>
                  <a:gd fmla="val 13580" name="adj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43"/>
              <p:cNvSpPr/>
              <p:nvPr/>
            </p:nvSpPr>
            <p:spPr>
              <a:xfrm>
                <a:off x="1379920" y="1650572"/>
                <a:ext cx="216000" cy="34500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51" name="Google Shape;651;p43"/>
              <p:cNvGrpSpPr/>
              <p:nvPr/>
            </p:nvGrpSpPr>
            <p:grpSpPr>
              <a:xfrm>
                <a:off x="1407683" y="5045752"/>
                <a:ext cx="211974" cy="211974"/>
                <a:chOff x="1549420" y="5712364"/>
                <a:chExt cx="312600" cy="312600"/>
              </a:xfrm>
            </p:grpSpPr>
            <p:sp>
              <p:nvSpPr>
                <p:cNvPr id="652" name="Google Shape;652;p43"/>
                <p:cNvSpPr/>
                <p:nvPr/>
              </p:nvSpPr>
              <p:spPr>
                <a:xfrm>
                  <a:off x="1549420" y="5712364"/>
                  <a:ext cx="312600" cy="312600"/>
                </a:xfrm>
                <a:prstGeom prst="ellipse">
                  <a:avLst/>
                </a:prstGeom>
                <a:gradFill>
                  <a:gsLst>
                    <a:gs pos="0">
                      <a:srgbClr val="0F0F0F"/>
                    </a:gs>
                    <a:gs pos="56000">
                      <a:srgbClr val="595959"/>
                    </a:gs>
                    <a:gs pos="91000">
                      <a:srgbClr val="7F7F7F"/>
                    </a:gs>
                    <a:gs pos="100000">
                      <a:srgbClr val="BFBFBF"/>
                    </a:gs>
                  </a:gsLst>
                  <a:lin ang="10800025" scaled="0"/>
                </a:gradFill>
                <a:ln cap="flat" cmpd="sng" w="12700">
                  <a:solidFill>
                    <a:srgbClr val="262626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" name="Google Shape;653;p43"/>
                <p:cNvSpPr/>
                <p:nvPr/>
              </p:nvSpPr>
              <p:spPr>
                <a:xfrm>
                  <a:off x="1634225" y="5796647"/>
                  <a:ext cx="143100" cy="1440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737373"/>
                </a:solidFill>
                <a:ln cap="flat" cmpd="sng" w="9525">
                  <a:solidFill>
                    <a:srgbClr val="B0B0B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54" name="Google Shape;654;p43"/>
            <p:cNvGrpSpPr/>
            <p:nvPr/>
          </p:nvGrpSpPr>
          <p:grpSpPr>
            <a:xfrm>
              <a:off x="8909535" y="2090259"/>
              <a:ext cx="2369292" cy="3853520"/>
              <a:chOff x="8909399" y="2090354"/>
              <a:chExt cx="3771557" cy="2320279"/>
            </a:xfrm>
          </p:grpSpPr>
          <p:sp>
            <p:nvSpPr>
              <p:cNvPr id="655" name="Google Shape;655;p43"/>
              <p:cNvSpPr/>
              <p:nvPr/>
            </p:nvSpPr>
            <p:spPr>
              <a:xfrm>
                <a:off x="10185709" y="2090354"/>
                <a:ext cx="2495247" cy="2320279"/>
              </a:xfrm>
              <a:custGeom>
                <a:rect b="b" l="l" r="r" t="t"/>
                <a:pathLst>
                  <a:path extrusionOk="0" h="4035268" w="3976489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43"/>
              <p:cNvSpPr/>
              <p:nvPr/>
            </p:nvSpPr>
            <p:spPr>
              <a:xfrm>
                <a:off x="8909399" y="2090355"/>
                <a:ext cx="3768471" cy="2302954"/>
              </a:xfrm>
              <a:custGeom>
                <a:rect b="b" l="l" r="r" t="t"/>
                <a:pathLst>
                  <a:path extrusionOk="0" h="733425" w="1200150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57" name="Google Shape;657;p43"/>
          <p:cNvGrpSpPr/>
          <p:nvPr/>
        </p:nvGrpSpPr>
        <p:grpSpPr>
          <a:xfrm>
            <a:off x="4438541" y="197053"/>
            <a:ext cx="3592081" cy="6463908"/>
            <a:chOff x="8766547" y="1684795"/>
            <a:chExt cx="2664156" cy="4683652"/>
          </a:xfrm>
        </p:grpSpPr>
        <p:grpSp>
          <p:nvGrpSpPr>
            <p:cNvPr id="658" name="Google Shape;658;p43"/>
            <p:cNvGrpSpPr/>
            <p:nvPr/>
          </p:nvGrpSpPr>
          <p:grpSpPr>
            <a:xfrm>
              <a:off x="8766547" y="1684795"/>
              <a:ext cx="2664156" cy="4683652"/>
              <a:chOff x="445712" y="1449040"/>
              <a:chExt cx="2112900" cy="3924300"/>
            </a:xfrm>
          </p:grpSpPr>
          <p:sp>
            <p:nvSpPr>
              <p:cNvPr id="659" name="Google Shape;659;p43"/>
              <p:cNvSpPr/>
              <p:nvPr/>
            </p:nvSpPr>
            <p:spPr>
              <a:xfrm>
                <a:off x="445712" y="1449040"/>
                <a:ext cx="2112900" cy="3924300"/>
              </a:xfrm>
              <a:prstGeom prst="roundRect">
                <a:avLst>
                  <a:gd fmla="val 13580" name="adj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43"/>
              <p:cNvSpPr/>
              <p:nvPr/>
            </p:nvSpPr>
            <p:spPr>
              <a:xfrm>
                <a:off x="1379920" y="1650572"/>
                <a:ext cx="216000" cy="34500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61" name="Google Shape;661;p43"/>
              <p:cNvGrpSpPr/>
              <p:nvPr/>
            </p:nvGrpSpPr>
            <p:grpSpPr>
              <a:xfrm>
                <a:off x="1407683" y="5045752"/>
                <a:ext cx="211974" cy="211974"/>
                <a:chOff x="1549420" y="5712364"/>
                <a:chExt cx="312600" cy="312600"/>
              </a:xfrm>
            </p:grpSpPr>
            <p:sp>
              <p:nvSpPr>
                <p:cNvPr id="662" name="Google Shape;662;p43"/>
                <p:cNvSpPr/>
                <p:nvPr/>
              </p:nvSpPr>
              <p:spPr>
                <a:xfrm>
                  <a:off x="1549420" y="5712364"/>
                  <a:ext cx="312600" cy="312600"/>
                </a:xfrm>
                <a:prstGeom prst="ellipse">
                  <a:avLst/>
                </a:prstGeom>
                <a:gradFill>
                  <a:gsLst>
                    <a:gs pos="0">
                      <a:srgbClr val="0F0F0F"/>
                    </a:gs>
                    <a:gs pos="56000">
                      <a:srgbClr val="595959"/>
                    </a:gs>
                    <a:gs pos="91000">
                      <a:srgbClr val="7F7F7F"/>
                    </a:gs>
                    <a:gs pos="100000">
                      <a:srgbClr val="BFBFBF"/>
                    </a:gs>
                  </a:gsLst>
                  <a:lin ang="10800025" scaled="0"/>
                </a:gradFill>
                <a:ln cap="flat" cmpd="sng" w="12700">
                  <a:solidFill>
                    <a:srgbClr val="262626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" name="Google Shape;663;p43"/>
                <p:cNvSpPr/>
                <p:nvPr/>
              </p:nvSpPr>
              <p:spPr>
                <a:xfrm>
                  <a:off x="1634225" y="5796647"/>
                  <a:ext cx="143100" cy="1440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737373"/>
                </a:solidFill>
                <a:ln cap="flat" cmpd="sng" w="9525">
                  <a:solidFill>
                    <a:srgbClr val="B0B0B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64" name="Google Shape;664;p43"/>
            <p:cNvGrpSpPr/>
            <p:nvPr/>
          </p:nvGrpSpPr>
          <p:grpSpPr>
            <a:xfrm>
              <a:off x="8909535" y="2090259"/>
              <a:ext cx="2369292" cy="3853520"/>
              <a:chOff x="8909399" y="2090354"/>
              <a:chExt cx="3771557" cy="2320279"/>
            </a:xfrm>
          </p:grpSpPr>
          <p:sp>
            <p:nvSpPr>
              <p:cNvPr id="665" name="Google Shape;665;p43"/>
              <p:cNvSpPr/>
              <p:nvPr/>
            </p:nvSpPr>
            <p:spPr>
              <a:xfrm>
                <a:off x="10185709" y="2090354"/>
                <a:ext cx="2495247" cy="2320279"/>
              </a:xfrm>
              <a:custGeom>
                <a:rect b="b" l="l" r="r" t="t"/>
                <a:pathLst>
                  <a:path extrusionOk="0" h="4035268" w="3976489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43"/>
              <p:cNvSpPr/>
              <p:nvPr/>
            </p:nvSpPr>
            <p:spPr>
              <a:xfrm>
                <a:off x="8909399" y="2090355"/>
                <a:ext cx="3768471" cy="2302954"/>
              </a:xfrm>
              <a:custGeom>
                <a:rect b="b" l="l" r="r" t="t"/>
                <a:pathLst>
                  <a:path extrusionOk="0" h="733425" w="1200150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67" name="Google Shape;667;p43"/>
          <p:cNvGrpSpPr/>
          <p:nvPr/>
        </p:nvGrpSpPr>
        <p:grpSpPr>
          <a:xfrm>
            <a:off x="8218892" y="234495"/>
            <a:ext cx="3634441" cy="6463908"/>
            <a:chOff x="8766547" y="1684795"/>
            <a:chExt cx="2664156" cy="4683652"/>
          </a:xfrm>
        </p:grpSpPr>
        <p:grpSp>
          <p:nvGrpSpPr>
            <p:cNvPr id="668" name="Google Shape;668;p43"/>
            <p:cNvGrpSpPr/>
            <p:nvPr/>
          </p:nvGrpSpPr>
          <p:grpSpPr>
            <a:xfrm>
              <a:off x="8766547" y="1684795"/>
              <a:ext cx="2664156" cy="4683652"/>
              <a:chOff x="445712" y="1449040"/>
              <a:chExt cx="2112900" cy="3924300"/>
            </a:xfrm>
          </p:grpSpPr>
          <p:sp>
            <p:nvSpPr>
              <p:cNvPr id="669" name="Google Shape;669;p43"/>
              <p:cNvSpPr/>
              <p:nvPr/>
            </p:nvSpPr>
            <p:spPr>
              <a:xfrm>
                <a:off x="445712" y="1449040"/>
                <a:ext cx="2112900" cy="3924300"/>
              </a:xfrm>
              <a:prstGeom prst="roundRect">
                <a:avLst>
                  <a:gd fmla="val 13580" name="adj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43"/>
              <p:cNvSpPr/>
              <p:nvPr/>
            </p:nvSpPr>
            <p:spPr>
              <a:xfrm>
                <a:off x="1379920" y="1650572"/>
                <a:ext cx="216000" cy="34500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71" name="Google Shape;671;p43"/>
              <p:cNvGrpSpPr/>
              <p:nvPr/>
            </p:nvGrpSpPr>
            <p:grpSpPr>
              <a:xfrm>
                <a:off x="1407683" y="5045752"/>
                <a:ext cx="211974" cy="211974"/>
                <a:chOff x="1549420" y="5712364"/>
                <a:chExt cx="312600" cy="312600"/>
              </a:xfrm>
            </p:grpSpPr>
            <p:sp>
              <p:nvSpPr>
                <p:cNvPr id="672" name="Google Shape;672;p43"/>
                <p:cNvSpPr/>
                <p:nvPr/>
              </p:nvSpPr>
              <p:spPr>
                <a:xfrm>
                  <a:off x="1549420" y="5712364"/>
                  <a:ext cx="312600" cy="312600"/>
                </a:xfrm>
                <a:prstGeom prst="ellipse">
                  <a:avLst/>
                </a:prstGeom>
                <a:gradFill>
                  <a:gsLst>
                    <a:gs pos="0">
                      <a:srgbClr val="0F0F0F"/>
                    </a:gs>
                    <a:gs pos="56000">
                      <a:srgbClr val="595959"/>
                    </a:gs>
                    <a:gs pos="91000">
                      <a:srgbClr val="7F7F7F"/>
                    </a:gs>
                    <a:gs pos="100000">
                      <a:srgbClr val="BFBFBF"/>
                    </a:gs>
                  </a:gsLst>
                  <a:lin ang="10800025" scaled="0"/>
                </a:gradFill>
                <a:ln cap="flat" cmpd="sng" w="12700">
                  <a:solidFill>
                    <a:srgbClr val="262626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3" name="Google Shape;673;p43"/>
                <p:cNvSpPr/>
                <p:nvPr/>
              </p:nvSpPr>
              <p:spPr>
                <a:xfrm>
                  <a:off x="1634225" y="5796647"/>
                  <a:ext cx="143100" cy="1440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737373"/>
                </a:solidFill>
                <a:ln cap="flat" cmpd="sng" w="9525">
                  <a:solidFill>
                    <a:srgbClr val="B0B0B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74" name="Google Shape;674;p43"/>
            <p:cNvGrpSpPr/>
            <p:nvPr/>
          </p:nvGrpSpPr>
          <p:grpSpPr>
            <a:xfrm>
              <a:off x="8909535" y="2090259"/>
              <a:ext cx="2369292" cy="3853520"/>
              <a:chOff x="8909399" y="2090354"/>
              <a:chExt cx="3771557" cy="2320279"/>
            </a:xfrm>
          </p:grpSpPr>
          <p:sp>
            <p:nvSpPr>
              <p:cNvPr id="675" name="Google Shape;675;p43"/>
              <p:cNvSpPr/>
              <p:nvPr/>
            </p:nvSpPr>
            <p:spPr>
              <a:xfrm>
                <a:off x="10185709" y="2090354"/>
                <a:ext cx="2495247" cy="2320279"/>
              </a:xfrm>
              <a:custGeom>
                <a:rect b="b" l="l" r="r" t="t"/>
                <a:pathLst>
                  <a:path extrusionOk="0" h="4035268" w="3976489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43"/>
              <p:cNvSpPr/>
              <p:nvPr/>
            </p:nvSpPr>
            <p:spPr>
              <a:xfrm>
                <a:off x="8909399" y="2090355"/>
                <a:ext cx="3768471" cy="2302954"/>
              </a:xfrm>
              <a:custGeom>
                <a:rect b="b" l="l" r="r" t="t"/>
                <a:pathLst>
                  <a:path extrusionOk="0" h="733425" w="1200150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77" name="Google Shape;6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50" y="750425"/>
            <a:ext cx="3305700" cy="530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2475" y="750425"/>
            <a:ext cx="3187250" cy="53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3"/>
          <p:cNvPicPr preferRelativeResize="0"/>
          <p:nvPr/>
        </p:nvPicPr>
        <p:blipFill rotWithShape="1">
          <a:blip r:embed="rId5">
            <a:alphaModFix/>
          </a:blip>
          <a:srcRect b="0" l="0" r="0" t="9305"/>
          <a:stretch/>
        </p:blipFill>
        <p:spPr>
          <a:xfrm>
            <a:off x="4600350" y="792500"/>
            <a:ext cx="3225275" cy="52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44"/>
          <p:cNvGrpSpPr/>
          <p:nvPr/>
        </p:nvGrpSpPr>
        <p:grpSpPr>
          <a:xfrm>
            <a:off x="572642" y="196958"/>
            <a:ext cx="3634441" cy="6463908"/>
            <a:chOff x="8766547" y="1684795"/>
            <a:chExt cx="2664156" cy="4683652"/>
          </a:xfrm>
        </p:grpSpPr>
        <p:grpSp>
          <p:nvGrpSpPr>
            <p:cNvPr id="686" name="Google Shape;686;p44"/>
            <p:cNvGrpSpPr/>
            <p:nvPr/>
          </p:nvGrpSpPr>
          <p:grpSpPr>
            <a:xfrm>
              <a:off x="8766547" y="1684795"/>
              <a:ext cx="2664156" cy="4683652"/>
              <a:chOff x="445712" y="1449040"/>
              <a:chExt cx="2112900" cy="3924300"/>
            </a:xfrm>
          </p:grpSpPr>
          <p:sp>
            <p:nvSpPr>
              <p:cNvPr id="687" name="Google Shape;687;p44"/>
              <p:cNvSpPr/>
              <p:nvPr/>
            </p:nvSpPr>
            <p:spPr>
              <a:xfrm>
                <a:off x="445712" y="1449040"/>
                <a:ext cx="2112900" cy="3924300"/>
              </a:xfrm>
              <a:prstGeom prst="roundRect">
                <a:avLst>
                  <a:gd fmla="val 13580" name="adj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44"/>
              <p:cNvSpPr/>
              <p:nvPr/>
            </p:nvSpPr>
            <p:spPr>
              <a:xfrm>
                <a:off x="1379920" y="1650572"/>
                <a:ext cx="216000" cy="34500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89" name="Google Shape;689;p44"/>
              <p:cNvGrpSpPr/>
              <p:nvPr/>
            </p:nvGrpSpPr>
            <p:grpSpPr>
              <a:xfrm>
                <a:off x="1407683" y="5045752"/>
                <a:ext cx="211974" cy="211974"/>
                <a:chOff x="1549420" y="5712364"/>
                <a:chExt cx="312600" cy="312600"/>
              </a:xfrm>
            </p:grpSpPr>
            <p:sp>
              <p:nvSpPr>
                <p:cNvPr id="690" name="Google Shape;690;p44"/>
                <p:cNvSpPr/>
                <p:nvPr/>
              </p:nvSpPr>
              <p:spPr>
                <a:xfrm>
                  <a:off x="1549420" y="5712364"/>
                  <a:ext cx="312600" cy="312600"/>
                </a:xfrm>
                <a:prstGeom prst="ellipse">
                  <a:avLst/>
                </a:prstGeom>
                <a:gradFill>
                  <a:gsLst>
                    <a:gs pos="0">
                      <a:srgbClr val="0F0F0F"/>
                    </a:gs>
                    <a:gs pos="56000">
                      <a:srgbClr val="595959"/>
                    </a:gs>
                    <a:gs pos="91000">
                      <a:srgbClr val="7F7F7F"/>
                    </a:gs>
                    <a:gs pos="100000">
                      <a:srgbClr val="BFBFBF"/>
                    </a:gs>
                  </a:gsLst>
                  <a:lin ang="10800025" scaled="0"/>
                </a:gradFill>
                <a:ln cap="flat" cmpd="sng" w="12700">
                  <a:solidFill>
                    <a:srgbClr val="262626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" name="Google Shape;691;p44"/>
                <p:cNvSpPr/>
                <p:nvPr/>
              </p:nvSpPr>
              <p:spPr>
                <a:xfrm>
                  <a:off x="1634225" y="5796647"/>
                  <a:ext cx="143100" cy="1440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737373"/>
                </a:solidFill>
                <a:ln cap="flat" cmpd="sng" w="9525">
                  <a:solidFill>
                    <a:srgbClr val="B0B0B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92" name="Google Shape;692;p44"/>
            <p:cNvGrpSpPr/>
            <p:nvPr/>
          </p:nvGrpSpPr>
          <p:grpSpPr>
            <a:xfrm>
              <a:off x="8909535" y="2090259"/>
              <a:ext cx="2369292" cy="3853520"/>
              <a:chOff x="8909399" y="2090354"/>
              <a:chExt cx="3771557" cy="2320279"/>
            </a:xfrm>
          </p:grpSpPr>
          <p:sp>
            <p:nvSpPr>
              <p:cNvPr id="693" name="Google Shape;693;p44"/>
              <p:cNvSpPr/>
              <p:nvPr/>
            </p:nvSpPr>
            <p:spPr>
              <a:xfrm>
                <a:off x="10185709" y="2090354"/>
                <a:ext cx="2495247" cy="2320279"/>
              </a:xfrm>
              <a:custGeom>
                <a:rect b="b" l="l" r="r" t="t"/>
                <a:pathLst>
                  <a:path extrusionOk="0" h="4035268" w="3976489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44"/>
              <p:cNvSpPr/>
              <p:nvPr/>
            </p:nvSpPr>
            <p:spPr>
              <a:xfrm>
                <a:off x="8909399" y="2090355"/>
                <a:ext cx="3768471" cy="2302954"/>
              </a:xfrm>
              <a:custGeom>
                <a:rect b="b" l="l" r="r" t="t"/>
                <a:pathLst>
                  <a:path extrusionOk="0" h="733425" w="1200150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95" name="Google Shape;695;p44"/>
          <p:cNvGrpSpPr/>
          <p:nvPr/>
        </p:nvGrpSpPr>
        <p:grpSpPr>
          <a:xfrm>
            <a:off x="4438541" y="197053"/>
            <a:ext cx="3592081" cy="6463908"/>
            <a:chOff x="8766547" y="1684795"/>
            <a:chExt cx="2664156" cy="4683652"/>
          </a:xfrm>
        </p:grpSpPr>
        <p:grpSp>
          <p:nvGrpSpPr>
            <p:cNvPr id="696" name="Google Shape;696;p44"/>
            <p:cNvGrpSpPr/>
            <p:nvPr/>
          </p:nvGrpSpPr>
          <p:grpSpPr>
            <a:xfrm>
              <a:off x="8766547" y="1684795"/>
              <a:ext cx="2664156" cy="4683652"/>
              <a:chOff x="445712" y="1449040"/>
              <a:chExt cx="2112900" cy="3924300"/>
            </a:xfrm>
          </p:grpSpPr>
          <p:sp>
            <p:nvSpPr>
              <p:cNvPr id="697" name="Google Shape;697;p44"/>
              <p:cNvSpPr/>
              <p:nvPr/>
            </p:nvSpPr>
            <p:spPr>
              <a:xfrm>
                <a:off x="445712" y="1449040"/>
                <a:ext cx="2112900" cy="3924300"/>
              </a:xfrm>
              <a:prstGeom prst="roundRect">
                <a:avLst>
                  <a:gd fmla="val 13580" name="adj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44"/>
              <p:cNvSpPr/>
              <p:nvPr/>
            </p:nvSpPr>
            <p:spPr>
              <a:xfrm>
                <a:off x="1379920" y="1650572"/>
                <a:ext cx="216000" cy="34500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99" name="Google Shape;699;p44"/>
              <p:cNvGrpSpPr/>
              <p:nvPr/>
            </p:nvGrpSpPr>
            <p:grpSpPr>
              <a:xfrm>
                <a:off x="1407683" y="5045752"/>
                <a:ext cx="211974" cy="211974"/>
                <a:chOff x="1549420" y="5712364"/>
                <a:chExt cx="312600" cy="312600"/>
              </a:xfrm>
            </p:grpSpPr>
            <p:sp>
              <p:nvSpPr>
                <p:cNvPr id="700" name="Google Shape;700;p44"/>
                <p:cNvSpPr/>
                <p:nvPr/>
              </p:nvSpPr>
              <p:spPr>
                <a:xfrm>
                  <a:off x="1549420" y="5712364"/>
                  <a:ext cx="312600" cy="312600"/>
                </a:xfrm>
                <a:prstGeom prst="ellipse">
                  <a:avLst/>
                </a:prstGeom>
                <a:gradFill>
                  <a:gsLst>
                    <a:gs pos="0">
                      <a:srgbClr val="0F0F0F"/>
                    </a:gs>
                    <a:gs pos="56000">
                      <a:srgbClr val="595959"/>
                    </a:gs>
                    <a:gs pos="91000">
                      <a:srgbClr val="7F7F7F"/>
                    </a:gs>
                    <a:gs pos="100000">
                      <a:srgbClr val="BFBFBF"/>
                    </a:gs>
                  </a:gsLst>
                  <a:lin ang="10800025" scaled="0"/>
                </a:gradFill>
                <a:ln cap="flat" cmpd="sng" w="12700">
                  <a:solidFill>
                    <a:srgbClr val="262626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" name="Google Shape;701;p44"/>
                <p:cNvSpPr/>
                <p:nvPr/>
              </p:nvSpPr>
              <p:spPr>
                <a:xfrm>
                  <a:off x="1634225" y="5796647"/>
                  <a:ext cx="143100" cy="1440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737373"/>
                </a:solidFill>
                <a:ln cap="flat" cmpd="sng" w="9525">
                  <a:solidFill>
                    <a:srgbClr val="B0B0B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02" name="Google Shape;702;p44"/>
            <p:cNvGrpSpPr/>
            <p:nvPr/>
          </p:nvGrpSpPr>
          <p:grpSpPr>
            <a:xfrm>
              <a:off x="8909535" y="2090259"/>
              <a:ext cx="2369292" cy="3853520"/>
              <a:chOff x="8909399" y="2090354"/>
              <a:chExt cx="3771557" cy="2320279"/>
            </a:xfrm>
          </p:grpSpPr>
          <p:sp>
            <p:nvSpPr>
              <p:cNvPr id="703" name="Google Shape;703;p44"/>
              <p:cNvSpPr/>
              <p:nvPr/>
            </p:nvSpPr>
            <p:spPr>
              <a:xfrm>
                <a:off x="10185709" y="2090354"/>
                <a:ext cx="2495247" cy="2320279"/>
              </a:xfrm>
              <a:custGeom>
                <a:rect b="b" l="l" r="r" t="t"/>
                <a:pathLst>
                  <a:path extrusionOk="0" h="4035268" w="3976489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44"/>
              <p:cNvSpPr/>
              <p:nvPr/>
            </p:nvSpPr>
            <p:spPr>
              <a:xfrm>
                <a:off x="8909399" y="2090355"/>
                <a:ext cx="3768471" cy="2302954"/>
              </a:xfrm>
              <a:custGeom>
                <a:rect b="b" l="l" r="r" t="t"/>
                <a:pathLst>
                  <a:path extrusionOk="0" h="733425" w="1200150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5" name="Google Shape;705;p44"/>
          <p:cNvGrpSpPr/>
          <p:nvPr/>
        </p:nvGrpSpPr>
        <p:grpSpPr>
          <a:xfrm>
            <a:off x="8218892" y="234495"/>
            <a:ext cx="3634441" cy="6463908"/>
            <a:chOff x="8766547" y="1684795"/>
            <a:chExt cx="2664156" cy="4683652"/>
          </a:xfrm>
        </p:grpSpPr>
        <p:grpSp>
          <p:nvGrpSpPr>
            <p:cNvPr id="706" name="Google Shape;706;p44"/>
            <p:cNvGrpSpPr/>
            <p:nvPr/>
          </p:nvGrpSpPr>
          <p:grpSpPr>
            <a:xfrm>
              <a:off x="8766547" y="1684795"/>
              <a:ext cx="2664156" cy="4683652"/>
              <a:chOff x="445712" y="1449040"/>
              <a:chExt cx="2112900" cy="3924300"/>
            </a:xfrm>
          </p:grpSpPr>
          <p:sp>
            <p:nvSpPr>
              <p:cNvPr id="707" name="Google Shape;707;p44"/>
              <p:cNvSpPr/>
              <p:nvPr/>
            </p:nvSpPr>
            <p:spPr>
              <a:xfrm>
                <a:off x="445712" y="1449040"/>
                <a:ext cx="2112900" cy="3924300"/>
              </a:xfrm>
              <a:prstGeom prst="roundRect">
                <a:avLst>
                  <a:gd fmla="val 13580" name="adj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44"/>
              <p:cNvSpPr/>
              <p:nvPr/>
            </p:nvSpPr>
            <p:spPr>
              <a:xfrm>
                <a:off x="1379920" y="1650572"/>
                <a:ext cx="216000" cy="34500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09" name="Google Shape;709;p44"/>
              <p:cNvGrpSpPr/>
              <p:nvPr/>
            </p:nvGrpSpPr>
            <p:grpSpPr>
              <a:xfrm>
                <a:off x="1407683" y="5045752"/>
                <a:ext cx="211974" cy="211974"/>
                <a:chOff x="1549420" y="5712364"/>
                <a:chExt cx="312600" cy="312600"/>
              </a:xfrm>
            </p:grpSpPr>
            <p:sp>
              <p:nvSpPr>
                <p:cNvPr id="710" name="Google Shape;710;p44"/>
                <p:cNvSpPr/>
                <p:nvPr/>
              </p:nvSpPr>
              <p:spPr>
                <a:xfrm>
                  <a:off x="1549420" y="5712364"/>
                  <a:ext cx="312600" cy="312600"/>
                </a:xfrm>
                <a:prstGeom prst="ellipse">
                  <a:avLst/>
                </a:prstGeom>
                <a:gradFill>
                  <a:gsLst>
                    <a:gs pos="0">
                      <a:srgbClr val="0F0F0F"/>
                    </a:gs>
                    <a:gs pos="56000">
                      <a:srgbClr val="595959"/>
                    </a:gs>
                    <a:gs pos="91000">
                      <a:srgbClr val="7F7F7F"/>
                    </a:gs>
                    <a:gs pos="100000">
                      <a:srgbClr val="BFBFBF"/>
                    </a:gs>
                  </a:gsLst>
                  <a:lin ang="10800025" scaled="0"/>
                </a:gradFill>
                <a:ln cap="flat" cmpd="sng" w="12700">
                  <a:solidFill>
                    <a:srgbClr val="262626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1" name="Google Shape;711;p44"/>
                <p:cNvSpPr/>
                <p:nvPr/>
              </p:nvSpPr>
              <p:spPr>
                <a:xfrm>
                  <a:off x="1634225" y="5796647"/>
                  <a:ext cx="143100" cy="1440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737373"/>
                </a:solidFill>
                <a:ln cap="flat" cmpd="sng" w="9525">
                  <a:solidFill>
                    <a:srgbClr val="B0B0B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12" name="Google Shape;712;p44"/>
            <p:cNvGrpSpPr/>
            <p:nvPr/>
          </p:nvGrpSpPr>
          <p:grpSpPr>
            <a:xfrm>
              <a:off x="8909535" y="2090259"/>
              <a:ext cx="2369292" cy="3853520"/>
              <a:chOff x="8909399" y="2090354"/>
              <a:chExt cx="3771557" cy="2320279"/>
            </a:xfrm>
          </p:grpSpPr>
          <p:sp>
            <p:nvSpPr>
              <p:cNvPr id="713" name="Google Shape;713;p44"/>
              <p:cNvSpPr/>
              <p:nvPr/>
            </p:nvSpPr>
            <p:spPr>
              <a:xfrm>
                <a:off x="10185709" y="2090354"/>
                <a:ext cx="2495247" cy="2320279"/>
              </a:xfrm>
              <a:custGeom>
                <a:rect b="b" l="l" r="r" t="t"/>
                <a:pathLst>
                  <a:path extrusionOk="0" h="4035268" w="3976489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44"/>
              <p:cNvSpPr/>
              <p:nvPr/>
            </p:nvSpPr>
            <p:spPr>
              <a:xfrm>
                <a:off x="8909399" y="2090355"/>
                <a:ext cx="3768471" cy="2302954"/>
              </a:xfrm>
              <a:custGeom>
                <a:rect b="b" l="l" r="r" t="t"/>
                <a:pathLst>
                  <a:path extrusionOk="0" h="733425" w="1200150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715" name="Google Shape;7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00" y="631100"/>
            <a:ext cx="3225300" cy="542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325" y="736300"/>
            <a:ext cx="3225300" cy="532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9250" y="631100"/>
            <a:ext cx="3225300" cy="542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B7E8">
                <a:alpha val="49803"/>
              </a:srgbClr>
            </a:gs>
            <a:gs pos="100000">
              <a:srgbClr val="1F94D7">
                <a:alpha val="49803"/>
              </a:srgbClr>
            </a:gs>
          </a:gsLst>
          <a:lin ang="5400700" scaled="0"/>
        </a:gra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/>
        </p:nvSpPr>
        <p:spPr>
          <a:xfrm>
            <a:off x="554925" y="746900"/>
            <a:ext cx="348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</a:rPr>
              <a:t>Agenda</a:t>
            </a:r>
            <a:r>
              <a:rPr lang="en-US" sz="5400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5400">
              <a:solidFill>
                <a:schemeClr val="accent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239" name="Google Shape;239;p27"/>
          <p:cNvGrpSpPr/>
          <p:nvPr/>
        </p:nvGrpSpPr>
        <p:grpSpPr>
          <a:xfrm>
            <a:off x="4934242" y="168353"/>
            <a:ext cx="6951541" cy="6443078"/>
            <a:chOff x="3952875" y="2284730"/>
            <a:chExt cx="4590900" cy="2816400"/>
          </a:xfrm>
        </p:grpSpPr>
        <p:sp>
          <p:nvSpPr>
            <p:cNvPr id="240" name="Google Shape;240;p27"/>
            <p:cNvSpPr/>
            <p:nvPr/>
          </p:nvSpPr>
          <p:spPr>
            <a:xfrm>
              <a:off x="3952875" y="2284730"/>
              <a:ext cx="4590900" cy="2816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sx="102000" rotWithShape="0" algn="ctr" sy="102000">
                <a:schemeClr val="accent6">
                  <a:alpha val="4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4083157" y="2398836"/>
              <a:ext cx="4330500" cy="2588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p27"/>
          <p:cNvSpPr/>
          <p:nvPr/>
        </p:nvSpPr>
        <p:spPr>
          <a:xfrm>
            <a:off x="5549279" y="241495"/>
            <a:ext cx="777300" cy="777300"/>
          </a:xfrm>
          <a:prstGeom prst="ellipse">
            <a:avLst/>
          </a:prstGeom>
          <a:gradFill>
            <a:gsLst>
              <a:gs pos="0">
                <a:srgbClr val="62B7E8">
                  <a:alpha val="40000"/>
                </a:srgbClr>
              </a:gs>
              <a:gs pos="100000">
                <a:srgbClr val="134070">
                  <a:alpha val="40000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1778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7"/>
          <p:cNvSpPr/>
          <p:nvPr/>
        </p:nvSpPr>
        <p:spPr>
          <a:xfrm>
            <a:off x="5549279" y="2906126"/>
            <a:ext cx="777300" cy="777300"/>
          </a:xfrm>
          <a:prstGeom prst="ellipse">
            <a:avLst/>
          </a:prstGeom>
          <a:gradFill>
            <a:gsLst>
              <a:gs pos="0">
                <a:srgbClr val="62B7E8">
                  <a:alpha val="40000"/>
                </a:srgbClr>
              </a:gs>
              <a:gs pos="100000">
                <a:srgbClr val="134070">
                  <a:alpha val="40000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1778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7"/>
          <p:cNvSpPr/>
          <p:nvPr/>
        </p:nvSpPr>
        <p:spPr>
          <a:xfrm>
            <a:off x="5549279" y="2014765"/>
            <a:ext cx="777300" cy="777300"/>
          </a:xfrm>
          <a:prstGeom prst="ellipse">
            <a:avLst/>
          </a:prstGeom>
          <a:gradFill>
            <a:gsLst>
              <a:gs pos="0">
                <a:srgbClr val="62B7E8">
                  <a:alpha val="40000"/>
                </a:srgbClr>
              </a:gs>
              <a:gs pos="100000">
                <a:srgbClr val="134070">
                  <a:alpha val="40000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1778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7"/>
          <p:cNvSpPr/>
          <p:nvPr/>
        </p:nvSpPr>
        <p:spPr>
          <a:xfrm>
            <a:off x="5549279" y="1123405"/>
            <a:ext cx="777300" cy="777300"/>
          </a:xfrm>
          <a:prstGeom prst="ellipse">
            <a:avLst/>
          </a:prstGeom>
          <a:gradFill>
            <a:gsLst>
              <a:gs pos="0">
                <a:srgbClr val="62B7E8">
                  <a:alpha val="40000"/>
                </a:srgbClr>
              </a:gs>
              <a:gs pos="100000">
                <a:srgbClr val="134070">
                  <a:alpha val="40000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1778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6683899" y="452393"/>
            <a:ext cx="450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6"/>
                </a:solidFill>
              </a:rPr>
              <a:t>Overview</a:t>
            </a:r>
            <a:endParaRPr b="1" sz="27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7"/>
          <p:cNvSpPr txBox="1"/>
          <p:nvPr/>
        </p:nvSpPr>
        <p:spPr>
          <a:xfrm>
            <a:off x="5624789" y="381012"/>
            <a:ext cx="68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7"/>
          <p:cNvSpPr txBox="1"/>
          <p:nvPr/>
        </p:nvSpPr>
        <p:spPr>
          <a:xfrm>
            <a:off x="6473549" y="1314153"/>
            <a:ext cx="450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700">
                <a:solidFill>
                  <a:schemeClr val="accent6"/>
                </a:solidFill>
              </a:rPr>
              <a:t>  </a:t>
            </a:r>
            <a:r>
              <a:rPr b="1" lang="en-US" sz="2700">
                <a:solidFill>
                  <a:schemeClr val="accent6"/>
                </a:solidFill>
              </a:rPr>
              <a:t>Solution Architecture</a:t>
            </a:r>
            <a:endParaRPr b="1" sz="2700">
              <a:solidFill>
                <a:schemeClr val="accent6"/>
              </a:solidFill>
            </a:endParaRPr>
          </a:p>
        </p:txBody>
      </p:sp>
      <p:sp>
        <p:nvSpPr>
          <p:cNvPr id="249" name="Google Shape;249;p27"/>
          <p:cNvSpPr txBox="1"/>
          <p:nvPr/>
        </p:nvSpPr>
        <p:spPr>
          <a:xfrm>
            <a:off x="5596139" y="1255185"/>
            <a:ext cx="68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6683900" y="2150525"/>
            <a:ext cx="450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6"/>
                </a:solidFill>
              </a:rPr>
              <a:t>Hardware Solution</a:t>
            </a:r>
            <a:endParaRPr b="1" sz="27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5596139" y="2141820"/>
            <a:ext cx="68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7"/>
          <p:cNvSpPr txBox="1"/>
          <p:nvPr/>
        </p:nvSpPr>
        <p:spPr>
          <a:xfrm>
            <a:off x="6607699" y="4788124"/>
            <a:ext cx="450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700">
                <a:solidFill>
                  <a:schemeClr val="accent6"/>
                </a:solidFill>
              </a:rPr>
              <a:t>Technologies</a:t>
            </a:r>
            <a:endParaRPr b="1" sz="2700">
              <a:solidFill>
                <a:schemeClr val="accent6"/>
              </a:solidFill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5596139" y="3014255"/>
            <a:ext cx="68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7"/>
          <p:cNvSpPr/>
          <p:nvPr/>
        </p:nvSpPr>
        <p:spPr>
          <a:xfrm>
            <a:off x="5549279" y="3759620"/>
            <a:ext cx="777300" cy="777300"/>
          </a:xfrm>
          <a:prstGeom prst="ellipse">
            <a:avLst/>
          </a:prstGeom>
          <a:gradFill>
            <a:gsLst>
              <a:gs pos="0">
                <a:srgbClr val="62B7E8">
                  <a:alpha val="40000"/>
                </a:srgbClr>
              </a:gs>
              <a:gs pos="100000">
                <a:srgbClr val="134070">
                  <a:alpha val="40000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1778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5548604" y="4645095"/>
            <a:ext cx="777300" cy="777300"/>
          </a:xfrm>
          <a:prstGeom prst="ellipse">
            <a:avLst/>
          </a:prstGeom>
          <a:gradFill>
            <a:gsLst>
              <a:gs pos="0">
                <a:srgbClr val="62B7E8">
                  <a:alpha val="40000"/>
                </a:srgbClr>
              </a:gs>
              <a:gs pos="100000">
                <a:srgbClr val="134070">
                  <a:alpha val="40000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1778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5596139" y="3902655"/>
            <a:ext cx="68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800">
                <a:solidFill>
                  <a:schemeClr val="lt1"/>
                </a:solidFill>
              </a:rPr>
              <a:t>5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5596139" y="4754043"/>
            <a:ext cx="68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800">
                <a:solidFill>
                  <a:schemeClr val="lt1"/>
                </a:solidFill>
              </a:rPr>
              <a:t>6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6683899" y="3037674"/>
            <a:ext cx="450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6"/>
                </a:solidFill>
              </a:rPr>
              <a:t>Front End Designs</a:t>
            </a:r>
            <a:endParaRPr b="1" sz="2700">
              <a:solidFill>
                <a:schemeClr val="accent6"/>
              </a:solidFill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6683899" y="5575224"/>
            <a:ext cx="450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6"/>
                </a:solidFill>
              </a:rPr>
              <a:t>Features &amp; Budget</a:t>
            </a:r>
            <a:endParaRPr b="1" sz="2700">
              <a:solidFill>
                <a:schemeClr val="accent6"/>
              </a:solidFill>
            </a:endParaRPr>
          </a:p>
        </p:txBody>
      </p:sp>
      <p:sp>
        <p:nvSpPr>
          <p:cNvPr id="260" name="Google Shape;260;p27"/>
          <p:cNvSpPr txBox="1"/>
          <p:nvPr/>
        </p:nvSpPr>
        <p:spPr>
          <a:xfrm>
            <a:off x="6607699" y="3924824"/>
            <a:ext cx="450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700">
                <a:solidFill>
                  <a:schemeClr val="accent6"/>
                </a:solidFill>
              </a:rPr>
              <a:t>Testing</a:t>
            </a:r>
            <a:endParaRPr b="1" sz="2700">
              <a:solidFill>
                <a:schemeClr val="accent6"/>
              </a:solidFill>
            </a:endParaRPr>
          </a:p>
        </p:txBody>
      </p:sp>
      <p:sp>
        <p:nvSpPr>
          <p:cNvPr id="261" name="Google Shape;261;p27"/>
          <p:cNvSpPr/>
          <p:nvPr/>
        </p:nvSpPr>
        <p:spPr>
          <a:xfrm>
            <a:off x="5577254" y="5471095"/>
            <a:ext cx="777300" cy="777300"/>
          </a:xfrm>
          <a:prstGeom prst="ellipse">
            <a:avLst/>
          </a:prstGeom>
          <a:gradFill>
            <a:gsLst>
              <a:gs pos="0">
                <a:srgbClr val="62B7E8">
                  <a:alpha val="40000"/>
                </a:srgbClr>
              </a:gs>
              <a:gs pos="100000">
                <a:srgbClr val="134070">
                  <a:alpha val="40000"/>
                </a:srgbClr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1778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5596139" y="5565443"/>
            <a:ext cx="68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2800">
                <a:solidFill>
                  <a:schemeClr val="lt1"/>
                </a:solidFill>
              </a:rPr>
              <a:t>7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B7E8">
                <a:alpha val="49803"/>
              </a:srgbClr>
            </a:gs>
            <a:gs pos="100000">
              <a:srgbClr val="1F94D7">
                <a:alpha val="49803"/>
              </a:srgbClr>
            </a:gs>
          </a:gsLst>
          <a:lin ang="5400700" scaled="0"/>
        </a:gra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5"/>
          <p:cNvSpPr/>
          <p:nvPr/>
        </p:nvSpPr>
        <p:spPr>
          <a:xfrm>
            <a:off x="5943601" y="2464891"/>
            <a:ext cx="6222300" cy="156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41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6FAFD">
                <a:alpha val="0"/>
              </a:srgbClr>
            </a:gs>
            <a:gs pos="33000">
              <a:srgbClr val="F6FAFD">
                <a:alpha val="0"/>
              </a:srgbClr>
            </a:gs>
            <a:gs pos="100000">
              <a:srgbClr val="FFFFFF">
                <a:alpha val="20000"/>
              </a:srgbClr>
            </a:gs>
          </a:gsLst>
          <a:lin ang="5400700" scaled="0"/>
        </a:gra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6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4000">
                <a:solidFill>
                  <a:schemeClr val="lt1"/>
                </a:solidFill>
              </a:rPr>
              <a:t>Testing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729" name="Google Shape;729;p46"/>
          <p:cNvSpPr txBox="1"/>
          <p:nvPr/>
        </p:nvSpPr>
        <p:spPr>
          <a:xfrm>
            <a:off x="323515" y="1621570"/>
            <a:ext cx="42303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20202"/>
                </a:solidFill>
              </a:rPr>
              <a:t>Manual Testing</a:t>
            </a:r>
            <a:endParaRPr b="1" sz="2100">
              <a:solidFill>
                <a:srgbClr val="020202"/>
              </a:solidFill>
            </a:endParaRPr>
          </a:p>
        </p:txBody>
      </p:sp>
      <p:sp>
        <p:nvSpPr>
          <p:cNvPr id="730" name="Google Shape;730;p46"/>
          <p:cNvSpPr/>
          <p:nvPr/>
        </p:nvSpPr>
        <p:spPr>
          <a:xfrm>
            <a:off x="3640762" y="6377623"/>
            <a:ext cx="4234186" cy="251480"/>
          </a:xfrm>
          <a:custGeom>
            <a:rect b="b" l="l" r="r" t="t"/>
            <a:pathLst>
              <a:path extrusionOk="0" h="502961" w="6829332">
                <a:moveTo>
                  <a:pt x="6133158" y="0"/>
                </a:moveTo>
                <a:cubicBezTo>
                  <a:pt x="6178084" y="0"/>
                  <a:pt x="6213213" y="11485"/>
                  <a:pt x="6248681" y="39859"/>
                </a:cubicBezTo>
                <a:cubicBezTo>
                  <a:pt x="6431085" y="185782"/>
                  <a:pt x="6821564" y="490464"/>
                  <a:pt x="6829333" y="502962"/>
                </a:cubicBezTo>
                <a:cubicBezTo>
                  <a:pt x="4553001" y="502962"/>
                  <a:pt x="2276332" y="502962"/>
                  <a:pt x="0" y="502962"/>
                </a:cubicBezTo>
                <a:cubicBezTo>
                  <a:pt x="175310" y="372914"/>
                  <a:pt x="603621" y="56748"/>
                  <a:pt x="641116" y="27023"/>
                </a:cubicBezTo>
                <a:cubicBezTo>
                  <a:pt x="666449" y="7094"/>
                  <a:pt x="693472" y="338"/>
                  <a:pt x="725562" y="338"/>
                </a:cubicBezTo>
                <a:cubicBezTo>
                  <a:pt x="1236292" y="1014"/>
                  <a:pt x="5461642" y="1014"/>
                  <a:pt x="61331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1" name="Google Shape;731;p46"/>
          <p:cNvGrpSpPr/>
          <p:nvPr/>
        </p:nvGrpSpPr>
        <p:grpSpPr>
          <a:xfrm>
            <a:off x="4882261" y="4437945"/>
            <a:ext cx="1751192" cy="2128033"/>
            <a:chOff x="1439248" y="54372"/>
            <a:chExt cx="2692070" cy="3684268"/>
          </a:xfrm>
        </p:grpSpPr>
        <p:sp>
          <p:nvSpPr>
            <p:cNvPr id="732" name="Google Shape;732;p46"/>
            <p:cNvSpPr/>
            <p:nvPr/>
          </p:nvSpPr>
          <p:spPr>
            <a:xfrm>
              <a:off x="2294997" y="431160"/>
              <a:ext cx="881971" cy="1485282"/>
            </a:xfrm>
            <a:custGeom>
              <a:rect b="b" l="l" r="r" t="t"/>
              <a:pathLst>
                <a:path extrusionOk="0" h="1064510" w="632113">
                  <a:moveTo>
                    <a:pt x="604713" y="174215"/>
                  </a:moveTo>
                  <a:cubicBezTo>
                    <a:pt x="595593" y="181308"/>
                    <a:pt x="591539" y="191442"/>
                    <a:pt x="588499" y="201913"/>
                  </a:cubicBezTo>
                  <a:cubicBezTo>
                    <a:pt x="584783" y="214749"/>
                    <a:pt x="581406" y="227585"/>
                    <a:pt x="578028" y="240420"/>
                  </a:cubicBezTo>
                  <a:cubicBezTo>
                    <a:pt x="576339" y="232651"/>
                    <a:pt x="556410" y="115102"/>
                    <a:pt x="551680" y="85039"/>
                  </a:cubicBezTo>
                  <a:cubicBezTo>
                    <a:pt x="538169" y="1607"/>
                    <a:pt x="503040" y="-17647"/>
                    <a:pt x="426362" y="15118"/>
                  </a:cubicBezTo>
                  <a:cubicBezTo>
                    <a:pt x="425349" y="15456"/>
                    <a:pt x="424336" y="16131"/>
                    <a:pt x="423322" y="16469"/>
                  </a:cubicBezTo>
                  <a:cubicBezTo>
                    <a:pt x="325703" y="63421"/>
                    <a:pt x="223016" y="68488"/>
                    <a:pt x="117965" y="51599"/>
                  </a:cubicBezTo>
                  <a:cubicBezTo>
                    <a:pt x="73039" y="44168"/>
                    <a:pt x="39261" y="67812"/>
                    <a:pt x="44328" y="112738"/>
                  </a:cubicBezTo>
                  <a:cubicBezTo>
                    <a:pt x="50070" y="161717"/>
                    <a:pt x="59866" y="288048"/>
                    <a:pt x="59866" y="288048"/>
                  </a:cubicBezTo>
                  <a:cubicBezTo>
                    <a:pt x="55812" y="275212"/>
                    <a:pt x="51759" y="262039"/>
                    <a:pt x="47368" y="249203"/>
                  </a:cubicBezTo>
                  <a:cubicBezTo>
                    <a:pt x="41288" y="231976"/>
                    <a:pt x="38586" y="213060"/>
                    <a:pt x="24736" y="199549"/>
                  </a:cubicBezTo>
                  <a:cubicBezTo>
                    <a:pt x="16292" y="203264"/>
                    <a:pt x="10212" y="209006"/>
                    <a:pt x="7171" y="217451"/>
                  </a:cubicBezTo>
                  <a:cubicBezTo>
                    <a:pt x="-13433" y="273861"/>
                    <a:pt x="12238" y="364050"/>
                    <a:pt x="60204" y="401882"/>
                  </a:cubicBezTo>
                  <a:cubicBezTo>
                    <a:pt x="68648" y="408637"/>
                    <a:pt x="77768" y="414042"/>
                    <a:pt x="80471" y="425864"/>
                  </a:cubicBezTo>
                  <a:cubicBezTo>
                    <a:pt x="87902" y="460318"/>
                    <a:pt x="98373" y="508284"/>
                    <a:pt x="136543" y="577192"/>
                  </a:cubicBezTo>
                  <a:cubicBezTo>
                    <a:pt x="134854" y="592730"/>
                    <a:pt x="133165" y="611308"/>
                    <a:pt x="129787" y="618064"/>
                  </a:cubicBezTo>
                  <a:lnTo>
                    <a:pt x="128436" y="617388"/>
                  </a:lnTo>
                  <a:cubicBezTo>
                    <a:pt x="102089" y="659274"/>
                    <a:pt x="75066" y="753516"/>
                    <a:pt x="92293" y="795401"/>
                  </a:cubicBezTo>
                  <a:cubicBezTo>
                    <a:pt x="116614" y="854851"/>
                    <a:pt x="339889" y="1059549"/>
                    <a:pt x="344281" y="1063602"/>
                  </a:cubicBezTo>
                  <a:cubicBezTo>
                    <a:pt x="345632" y="1066304"/>
                    <a:pt x="350699" y="1062251"/>
                    <a:pt x="353401" y="1060900"/>
                  </a:cubicBezTo>
                  <a:cubicBezTo>
                    <a:pt x="368601" y="1047388"/>
                    <a:pt x="524658" y="949093"/>
                    <a:pt x="551005" y="745746"/>
                  </a:cubicBezTo>
                  <a:cubicBezTo>
                    <a:pt x="556747" y="702510"/>
                    <a:pt x="569583" y="655896"/>
                    <a:pt x="534454" y="617051"/>
                  </a:cubicBezTo>
                  <a:cubicBezTo>
                    <a:pt x="533778" y="614010"/>
                    <a:pt x="533440" y="597459"/>
                    <a:pt x="535805" y="558614"/>
                  </a:cubicBezTo>
                  <a:cubicBezTo>
                    <a:pt x="566205" y="469439"/>
                    <a:pt x="569921" y="380601"/>
                    <a:pt x="605388" y="352903"/>
                  </a:cubicBezTo>
                  <a:cubicBezTo>
                    <a:pt x="614846" y="345472"/>
                    <a:pt x="618224" y="327907"/>
                    <a:pt x="620927" y="314395"/>
                  </a:cubicBezTo>
                  <a:cubicBezTo>
                    <a:pt x="627682" y="280279"/>
                    <a:pt x="630384" y="245487"/>
                    <a:pt x="632073" y="210695"/>
                  </a:cubicBezTo>
                  <a:cubicBezTo>
                    <a:pt x="632749" y="190428"/>
                    <a:pt x="624980" y="178268"/>
                    <a:pt x="604713" y="174215"/>
                  </a:cubicBezTo>
                  <a:close/>
                </a:path>
              </a:pathLst>
            </a:custGeom>
            <a:solidFill>
              <a:srgbClr val="F9C9A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46"/>
            <p:cNvSpPr/>
            <p:nvPr/>
          </p:nvSpPr>
          <p:spPr>
            <a:xfrm>
              <a:off x="2241786" y="54372"/>
              <a:ext cx="923343" cy="785762"/>
            </a:xfrm>
            <a:custGeom>
              <a:rect b="b" l="l" r="r" t="t"/>
              <a:pathLst>
                <a:path extrusionOk="0" h="563160" w="661765">
                  <a:moveTo>
                    <a:pt x="85505" y="524315"/>
                  </a:moveTo>
                  <a:cubicBezTo>
                    <a:pt x="89896" y="537151"/>
                    <a:pt x="93949" y="550325"/>
                    <a:pt x="98003" y="563160"/>
                  </a:cubicBezTo>
                  <a:cubicBezTo>
                    <a:pt x="98003" y="563160"/>
                    <a:pt x="88207" y="436829"/>
                    <a:pt x="82464" y="387850"/>
                  </a:cubicBezTo>
                  <a:cubicBezTo>
                    <a:pt x="77398" y="342925"/>
                    <a:pt x="111176" y="319618"/>
                    <a:pt x="156102" y="326711"/>
                  </a:cubicBezTo>
                  <a:cubicBezTo>
                    <a:pt x="261153" y="343600"/>
                    <a:pt x="363501" y="338534"/>
                    <a:pt x="461459" y="291582"/>
                  </a:cubicBezTo>
                  <a:cubicBezTo>
                    <a:pt x="462472" y="291244"/>
                    <a:pt x="463486" y="290568"/>
                    <a:pt x="464499" y="290230"/>
                  </a:cubicBezTo>
                  <a:cubicBezTo>
                    <a:pt x="541176" y="257465"/>
                    <a:pt x="576306" y="276381"/>
                    <a:pt x="589817" y="360152"/>
                  </a:cubicBezTo>
                  <a:cubicBezTo>
                    <a:pt x="594546" y="390215"/>
                    <a:pt x="614475" y="507764"/>
                    <a:pt x="616164" y="515533"/>
                  </a:cubicBezTo>
                  <a:cubicBezTo>
                    <a:pt x="619542" y="502697"/>
                    <a:pt x="622920" y="489861"/>
                    <a:pt x="626636" y="477025"/>
                  </a:cubicBezTo>
                  <a:cubicBezTo>
                    <a:pt x="629676" y="466554"/>
                    <a:pt x="633729" y="456420"/>
                    <a:pt x="642849" y="449327"/>
                  </a:cubicBezTo>
                  <a:cubicBezTo>
                    <a:pt x="641498" y="409806"/>
                    <a:pt x="654334" y="371974"/>
                    <a:pt x="658387" y="333467"/>
                  </a:cubicBezTo>
                  <a:cubicBezTo>
                    <a:pt x="665481" y="265572"/>
                    <a:pt x="664468" y="194637"/>
                    <a:pt x="624609" y="138903"/>
                  </a:cubicBezTo>
                  <a:cubicBezTo>
                    <a:pt x="587791" y="87560"/>
                    <a:pt x="535096" y="46012"/>
                    <a:pt x="472606" y="25069"/>
                  </a:cubicBezTo>
                  <a:cubicBezTo>
                    <a:pt x="413493" y="5140"/>
                    <a:pt x="357421" y="-10060"/>
                    <a:pt x="288851" y="8180"/>
                  </a:cubicBezTo>
                  <a:cubicBezTo>
                    <a:pt x="205418" y="30474"/>
                    <a:pt x="127052" y="49052"/>
                    <a:pt x="69629" y="118636"/>
                  </a:cubicBezTo>
                  <a:cubicBezTo>
                    <a:pt x="41930" y="152414"/>
                    <a:pt x="8152" y="186868"/>
                    <a:pt x="2072" y="228078"/>
                  </a:cubicBezTo>
                  <a:cubicBezTo>
                    <a:pt x="-4008" y="267599"/>
                    <a:pt x="3423" y="312186"/>
                    <a:pt x="22677" y="351707"/>
                  </a:cubicBezTo>
                  <a:cubicBezTo>
                    <a:pt x="41930" y="390552"/>
                    <a:pt x="58144" y="431087"/>
                    <a:pt x="62535" y="474999"/>
                  </a:cubicBezTo>
                  <a:lnTo>
                    <a:pt x="62535" y="474999"/>
                  </a:lnTo>
                  <a:cubicBezTo>
                    <a:pt x="77060" y="488172"/>
                    <a:pt x="79424" y="507088"/>
                    <a:pt x="85505" y="524315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46"/>
            <p:cNvSpPr/>
            <p:nvPr/>
          </p:nvSpPr>
          <p:spPr>
            <a:xfrm>
              <a:off x="2325597" y="670286"/>
              <a:ext cx="826995" cy="353247"/>
            </a:xfrm>
            <a:custGeom>
              <a:rect b="b" l="l" r="r" t="t"/>
              <a:pathLst>
                <a:path extrusionOk="0" h="253174" w="592712">
                  <a:moveTo>
                    <a:pt x="590212" y="3507"/>
                  </a:moveTo>
                  <a:cubicBezTo>
                    <a:pt x="587510" y="467"/>
                    <a:pt x="580755" y="-1898"/>
                    <a:pt x="579066" y="2156"/>
                  </a:cubicBezTo>
                  <a:lnTo>
                    <a:pt x="562176" y="48432"/>
                  </a:lnTo>
                  <a:cubicBezTo>
                    <a:pt x="554745" y="68024"/>
                    <a:pt x="540220" y="85251"/>
                    <a:pt x="519615" y="85926"/>
                  </a:cubicBezTo>
                  <a:lnTo>
                    <a:pt x="446316" y="90318"/>
                  </a:lnTo>
                  <a:cubicBezTo>
                    <a:pt x="405444" y="96735"/>
                    <a:pt x="358154" y="101127"/>
                    <a:pt x="323025" y="118691"/>
                  </a:cubicBezTo>
                  <a:lnTo>
                    <a:pt x="303433" y="131527"/>
                  </a:lnTo>
                  <a:cubicBezTo>
                    <a:pt x="291273" y="139296"/>
                    <a:pt x="276073" y="139972"/>
                    <a:pt x="263575" y="132541"/>
                  </a:cubicBezTo>
                  <a:lnTo>
                    <a:pt x="244321" y="121056"/>
                  </a:lnTo>
                  <a:cubicBezTo>
                    <a:pt x="219325" y="110247"/>
                    <a:pt x="187235" y="108220"/>
                    <a:pt x="160213" y="108220"/>
                  </a:cubicBezTo>
                  <a:lnTo>
                    <a:pt x="62593" y="106531"/>
                  </a:lnTo>
                  <a:cubicBezTo>
                    <a:pt x="45703" y="106531"/>
                    <a:pt x="35908" y="98424"/>
                    <a:pt x="27801" y="83562"/>
                  </a:cubicBezTo>
                  <a:lnTo>
                    <a:pt x="1116" y="15667"/>
                  </a:lnTo>
                  <a:cubicBezTo>
                    <a:pt x="1791" y="19721"/>
                    <a:pt x="2129" y="23436"/>
                    <a:pt x="2805" y="27490"/>
                  </a:cubicBezTo>
                  <a:cubicBezTo>
                    <a:pt x="2129" y="35596"/>
                    <a:pt x="-1586" y="44041"/>
                    <a:pt x="778" y="51810"/>
                  </a:cubicBezTo>
                  <a:cubicBezTo>
                    <a:pt x="12938" y="93358"/>
                    <a:pt x="23747" y="135243"/>
                    <a:pt x="39285" y="175777"/>
                  </a:cubicBezTo>
                  <a:cubicBezTo>
                    <a:pt x="61241" y="232525"/>
                    <a:pt x="71713" y="252792"/>
                    <a:pt x="131501" y="252116"/>
                  </a:cubicBezTo>
                  <a:cubicBezTo>
                    <a:pt x="143323" y="251779"/>
                    <a:pt x="186897" y="253468"/>
                    <a:pt x="198720" y="253130"/>
                  </a:cubicBezTo>
                  <a:cubicBezTo>
                    <a:pt x="227094" y="252792"/>
                    <a:pt x="252090" y="233201"/>
                    <a:pt x="268641" y="206853"/>
                  </a:cubicBezTo>
                  <a:cubicBezTo>
                    <a:pt x="280802" y="187600"/>
                    <a:pt x="297015" y="186924"/>
                    <a:pt x="310189" y="206178"/>
                  </a:cubicBezTo>
                  <a:cubicBezTo>
                    <a:pt x="322687" y="224418"/>
                    <a:pt x="340252" y="244347"/>
                    <a:pt x="360181" y="245699"/>
                  </a:cubicBezTo>
                  <a:cubicBezTo>
                    <a:pt x="391595" y="247725"/>
                    <a:pt x="423347" y="249076"/>
                    <a:pt x="454423" y="245699"/>
                  </a:cubicBezTo>
                  <a:cubicBezTo>
                    <a:pt x="492593" y="241645"/>
                    <a:pt x="520967" y="226445"/>
                    <a:pt x="538531" y="185573"/>
                  </a:cubicBezTo>
                  <a:cubicBezTo>
                    <a:pt x="559812" y="134905"/>
                    <a:pt x="570959" y="82549"/>
                    <a:pt x="585146" y="30192"/>
                  </a:cubicBezTo>
                  <a:cubicBezTo>
                    <a:pt x="587848" y="20058"/>
                    <a:pt x="595617" y="13640"/>
                    <a:pt x="591564" y="4182"/>
                  </a:cubicBezTo>
                  <a:cubicBezTo>
                    <a:pt x="590888" y="4858"/>
                    <a:pt x="590550" y="4182"/>
                    <a:pt x="590212" y="3507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46"/>
            <p:cNvSpPr/>
            <p:nvPr/>
          </p:nvSpPr>
          <p:spPr>
            <a:xfrm>
              <a:off x="1439248" y="1385430"/>
              <a:ext cx="2692070" cy="1927653"/>
            </a:xfrm>
            <a:custGeom>
              <a:rect b="b" l="l" r="r" t="t"/>
              <a:pathLst>
                <a:path extrusionOk="0" h="1381560" w="1929421">
                  <a:moveTo>
                    <a:pt x="1904073" y="996127"/>
                  </a:moveTo>
                  <a:cubicBezTo>
                    <a:pt x="1871984" y="917423"/>
                    <a:pt x="1874348" y="889050"/>
                    <a:pt x="1857121" y="805954"/>
                  </a:cubicBezTo>
                  <a:cubicBezTo>
                    <a:pt x="1828071" y="665774"/>
                    <a:pt x="1743288" y="277997"/>
                    <a:pt x="1707145" y="233747"/>
                  </a:cubicBezTo>
                  <a:cubicBezTo>
                    <a:pt x="1696673" y="231045"/>
                    <a:pt x="1689242" y="223276"/>
                    <a:pt x="1687553" y="214493"/>
                  </a:cubicBezTo>
                  <a:cubicBezTo>
                    <a:pt x="1603782" y="160110"/>
                    <a:pt x="1506838" y="134776"/>
                    <a:pt x="1417663" y="91877"/>
                  </a:cubicBezTo>
                  <a:cubicBezTo>
                    <a:pt x="1350444" y="59450"/>
                    <a:pt x="1275118" y="42899"/>
                    <a:pt x="1211614" y="0"/>
                  </a:cubicBezTo>
                  <a:cubicBezTo>
                    <a:pt x="1202494" y="3378"/>
                    <a:pt x="1073798" y="248610"/>
                    <a:pt x="1072109" y="257054"/>
                  </a:cubicBezTo>
                  <a:cubicBezTo>
                    <a:pt x="1066367" y="285090"/>
                    <a:pt x="966045" y="383724"/>
                    <a:pt x="960640" y="380008"/>
                  </a:cubicBezTo>
                  <a:cubicBezTo>
                    <a:pt x="946791" y="370212"/>
                    <a:pt x="914026" y="340487"/>
                    <a:pt x="895448" y="316167"/>
                  </a:cubicBezTo>
                  <a:cubicBezTo>
                    <a:pt x="884639" y="301980"/>
                    <a:pt x="695141" y="5067"/>
                    <a:pt x="669808" y="12160"/>
                  </a:cubicBezTo>
                  <a:cubicBezTo>
                    <a:pt x="640420" y="42899"/>
                    <a:pt x="604953" y="60126"/>
                    <a:pt x="563405" y="69584"/>
                  </a:cubicBezTo>
                  <a:cubicBezTo>
                    <a:pt x="527600" y="77353"/>
                    <a:pt x="492133" y="89175"/>
                    <a:pt x="461394" y="110793"/>
                  </a:cubicBezTo>
                  <a:cubicBezTo>
                    <a:pt x="429305" y="133425"/>
                    <a:pt x="397215" y="155043"/>
                    <a:pt x="354654" y="150314"/>
                  </a:cubicBezTo>
                  <a:cubicBezTo>
                    <a:pt x="346210" y="149301"/>
                    <a:pt x="268519" y="195915"/>
                    <a:pt x="239132" y="214156"/>
                  </a:cubicBezTo>
                  <a:cubicBezTo>
                    <a:pt x="232714" y="229018"/>
                    <a:pt x="233052" y="226991"/>
                    <a:pt x="220216" y="234423"/>
                  </a:cubicBezTo>
                  <a:cubicBezTo>
                    <a:pt x="143201" y="353661"/>
                    <a:pt x="54026" y="903237"/>
                    <a:pt x="18896" y="997816"/>
                  </a:cubicBezTo>
                  <a:cubicBezTo>
                    <a:pt x="-3735" y="1058280"/>
                    <a:pt x="-5086" y="1115365"/>
                    <a:pt x="9776" y="1175491"/>
                  </a:cubicBezTo>
                  <a:cubicBezTo>
                    <a:pt x="13830" y="1192380"/>
                    <a:pt x="17207" y="1209269"/>
                    <a:pt x="19910" y="1226496"/>
                  </a:cubicBezTo>
                  <a:cubicBezTo>
                    <a:pt x="24976" y="1258586"/>
                    <a:pt x="37474" y="1286960"/>
                    <a:pt x="60444" y="1309929"/>
                  </a:cubicBezTo>
                  <a:cubicBezTo>
                    <a:pt x="78684" y="1328170"/>
                    <a:pt x="86116" y="1349450"/>
                    <a:pt x="83413" y="1374784"/>
                  </a:cubicBezTo>
                  <a:cubicBezTo>
                    <a:pt x="83413" y="1374784"/>
                    <a:pt x="83413" y="1374784"/>
                    <a:pt x="83413" y="1374784"/>
                  </a:cubicBezTo>
                  <a:cubicBezTo>
                    <a:pt x="83751" y="1376811"/>
                    <a:pt x="87129" y="1377486"/>
                    <a:pt x="88480" y="1375797"/>
                  </a:cubicBezTo>
                  <a:cubicBezTo>
                    <a:pt x="88480" y="1354517"/>
                    <a:pt x="1710523" y="1380864"/>
                    <a:pt x="1752408" y="1381540"/>
                  </a:cubicBezTo>
                  <a:cubicBezTo>
                    <a:pt x="1814222" y="1382553"/>
                    <a:pt x="1831112" y="1346072"/>
                    <a:pt x="1843609" y="1334250"/>
                  </a:cubicBezTo>
                  <a:cubicBezTo>
                    <a:pt x="1921300" y="1261626"/>
                    <a:pt x="1917247" y="1184611"/>
                    <a:pt x="1929407" y="1091045"/>
                  </a:cubicBezTo>
                  <a:cubicBezTo>
                    <a:pt x="1930083" y="1085640"/>
                    <a:pt x="1906438" y="1002207"/>
                    <a:pt x="1904073" y="996127"/>
                  </a:cubicBezTo>
                  <a:close/>
                  <a:moveTo>
                    <a:pt x="1607836" y="333056"/>
                  </a:moveTo>
                  <a:cubicBezTo>
                    <a:pt x="1608174" y="332380"/>
                    <a:pt x="1608849" y="331705"/>
                    <a:pt x="1609187" y="331029"/>
                  </a:cubicBezTo>
                  <a:cubicBezTo>
                    <a:pt x="1608849" y="331705"/>
                    <a:pt x="1608511" y="332380"/>
                    <a:pt x="1607836" y="333056"/>
                  </a:cubicBezTo>
                  <a:close/>
                </a:path>
              </a:pathLst>
            </a:custGeom>
            <a:solidFill>
              <a:srgbClr val="E3E9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46"/>
            <p:cNvSpPr/>
            <p:nvPr/>
          </p:nvSpPr>
          <p:spPr>
            <a:xfrm>
              <a:off x="1554219" y="2258282"/>
              <a:ext cx="2345199" cy="1328600"/>
            </a:xfrm>
            <a:custGeom>
              <a:rect b="b" l="l" r="r" t="t"/>
              <a:pathLst>
                <a:path extrusionOk="0" h="952215" w="1680817">
                  <a:moveTo>
                    <a:pt x="1637918" y="952215"/>
                  </a:moveTo>
                  <a:lnTo>
                    <a:pt x="42899" y="952215"/>
                  </a:lnTo>
                  <a:cubicBezTo>
                    <a:pt x="19254" y="952215"/>
                    <a:pt x="0" y="932962"/>
                    <a:pt x="0" y="909317"/>
                  </a:cubicBezTo>
                  <a:lnTo>
                    <a:pt x="0" y="42899"/>
                  </a:lnTo>
                  <a:cubicBezTo>
                    <a:pt x="0" y="19254"/>
                    <a:pt x="19254" y="0"/>
                    <a:pt x="42899" y="0"/>
                  </a:cubicBezTo>
                  <a:lnTo>
                    <a:pt x="1637918" y="0"/>
                  </a:lnTo>
                  <a:cubicBezTo>
                    <a:pt x="1661563" y="0"/>
                    <a:pt x="1680817" y="19254"/>
                    <a:pt x="1680817" y="42899"/>
                  </a:cubicBezTo>
                  <a:lnTo>
                    <a:pt x="1680817" y="909654"/>
                  </a:lnTo>
                  <a:cubicBezTo>
                    <a:pt x="1680817" y="933299"/>
                    <a:pt x="1661563" y="952215"/>
                    <a:pt x="1637918" y="952215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46"/>
            <p:cNvSpPr/>
            <p:nvPr/>
          </p:nvSpPr>
          <p:spPr>
            <a:xfrm>
              <a:off x="1746981" y="1293055"/>
              <a:ext cx="2074673" cy="972768"/>
            </a:xfrm>
            <a:custGeom>
              <a:rect b="b" l="l" r="r" t="t"/>
              <a:pathLst>
                <a:path extrusionOk="0" h="972768" w="2074673">
                  <a:moveTo>
                    <a:pt x="1027911" y="618819"/>
                  </a:moveTo>
                  <a:cubicBezTo>
                    <a:pt x="1030738" y="619762"/>
                    <a:pt x="1034037" y="620704"/>
                    <a:pt x="1036866" y="621647"/>
                  </a:cubicBezTo>
                  <a:cubicBezTo>
                    <a:pt x="1051004" y="666892"/>
                    <a:pt x="1048647" y="714493"/>
                    <a:pt x="1053360" y="761152"/>
                  </a:cubicBezTo>
                  <a:cubicBezTo>
                    <a:pt x="1059959" y="829020"/>
                    <a:pt x="1060900" y="896887"/>
                    <a:pt x="1064200" y="965227"/>
                  </a:cubicBezTo>
                  <a:cubicBezTo>
                    <a:pt x="1026025" y="962398"/>
                    <a:pt x="1029796" y="931764"/>
                    <a:pt x="1029324" y="907727"/>
                  </a:cubicBezTo>
                  <a:cubicBezTo>
                    <a:pt x="1027439" y="811582"/>
                    <a:pt x="1027911" y="715436"/>
                    <a:pt x="1027911" y="618819"/>
                  </a:cubicBezTo>
                  <a:close/>
                  <a:moveTo>
                    <a:pt x="2047337" y="391652"/>
                  </a:moveTo>
                  <a:cubicBezTo>
                    <a:pt x="2056292" y="400607"/>
                    <a:pt x="2065247" y="409562"/>
                    <a:pt x="2074673" y="418517"/>
                  </a:cubicBezTo>
                  <a:cubicBezTo>
                    <a:pt x="1986539" y="504764"/>
                    <a:pt x="1911603" y="600909"/>
                    <a:pt x="1868714" y="717793"/>
                  </a:cubicBezTo>
                  <a:cubicBezTo>
                    <a:pt x="1847978" y="774820"/>
                    <a:pt x="1852691" y="837033"/>
                    <a:pt x="1847506" y="896887"/>
                  </a:cubicBezTo>
                  <a:cubicBezTo>
                    <a:pt x="1845149" y="922338"/>
                    <a:pt x="1847978" y="948260"/>
                    <a:pt x="1838080" y="972768"/>
                  </a:cubicBezTo>
                  <a:cubicBezTo>
                    <a:pt x="1829125" y="972768"/>
                    <a:pt x="1820170" y="972768"/>
                    <a:pt x="1810745" y="972768"/>
                  </a:cubicBezTo>
                  <a:cubicBezTo>
                    <a:pt x="1810745" y="970411"/>
                    <a:pt x="1810273" y="968054"/>
                    <a:pt x="1810273" y="965226"/>
                  </a:cubicBezTo>
                  <a:cubicBezTo>
                    <a:pt x="1822998" y="916682"/>
                    <a:pt x="1828183" y="867196"/>
                    <a:pt x="1829596" y="817708"/>
                  </a:cubicBezTo>
                  <a:cubicBezTo>
                    <a:pt x="1833366" y="681973"/>
                    <a:pt x="1898877" y="573575"/>
                    <a:pt x="1981356" y="472244"/>
                  </a:cubicBezTo>
                  <a:cubicBezTo>
                    <a:pt x="2003036" y="445380"/>
                    <a:pt x="2025187" y="418517"/>
                    <a:pt x="2047337" y="391652"/>
                  </a:cubicBezTo>
                  <a:close/>
                  <a:moveTo>
                    <a:pt x="26393" y="391652"/>
                  </a:moveTo>
                  <a:cubicBezTo>
                    <a:pt x="45716" y="418517"/>
                    <a:pt x="63626" y="446795"/>
                    <a:pt x="85305" y="471773"/>
                  </a:cubicBezTo>
                  <a:cubicBezTo>
                    <a:pt x="209257" y="616934"/>
                    <a:pt x="227638" y="793202"/>
                    <a:pt x="236593" y="972768"/>
                  </a:cubicBezTo>
                  <a:cubicBezTo>
                    <a:pt x="232823" y="972768"/>
                    <a:pt x="229523" y="972768"/>
                    <a:pt x="226695" y="972768"/>
                  </a:cubicBezTo>
                  <a:cubicBezTo>
                    <a:pt x="219627" y="924695"/>
                    <a:pt x="210672" y="877092"/>
                    <a:pt x="205959" y="829020"/>
                  </a:cubicBezTo>
                  <a:cubicBezTo>
                    <a:pt x="190877" y="681503"/>
                    <a:pt x="128665" y="556608"/>
                    <a:pt x="26864" y="450565"/>
                  </a:cubicBezTo>
                  <a:cubicBezTo>
                    <a:pt x="17438" y="440668"/>
                    <a:pt x="8955" y="430298"/>
                    <a:pt x="0" y="419930"/>
                  </a:cubicBezTo>
                  <a:cubicBezTo>
                    <a:pt x="8955" y="410504"/>
                    <a:pt x="17910" y="401079"/>
                    <a:pt x="26393" y="391652"/>
                  </a:cubicBezTo>
                  <a:close/>
                  <a:moveTo>
                    <a:pt x="1293254" y="0"/>
                  </a:moveTo>
                  <a:cubicBezTo>
                    <a:pt x="1343684" y="10840"/>
                    <a:pt x="1351695" y="63154"/>
                    <a:pt x="1382802" y="92847"/>
                  </a:cubicBezTo>
                  <a:cubicBezTo>
                    <a:pt x="1416264" y="238950"/>
                    <a:pt x="1431346" y="385996"/>
                    <a:pt x="1404953" y="543411"/>
                  </a:cubicBezTo>
                  <a:cubicBezTo>
                    <a:pt x="1373375" y="502878"/>
                    <a:pt x="1354052" y="464232"/>
                    <a:pt x="1335671" y="425586"/>
                  </a:cubicBezTo>
                  <a:cubicBezTo>
                    <a:pt x="1322004" y="396365"/>
                    <a:pt x="1302209" y="380812"/>
                    <a:pt x="1268275" y="384582"/>
                  </a:cubicBezTo>
                  <a:cubicBezTo>
                    <a:pt x="1233398" y="388823"/>
                    <a:pt x="1220674" y="410975"/>
                    <a:pt x="1215019" y="442081"/>
                  </a:cubicBezTo>
                  <a:cubicBezTo>
                    <a:pt x="1203235" y="507592"/>
                    <a:pt x="1165531" y="549066"/>
                    <a:pt x="1100020" y="564619"/>
                  </a:cubicBezTo>
                  <a:cubicBezTo>
                    <a:pt x="1139610" y="524558"/>
                    <a:pt x="1178727" y="484969"/>
                    <a:pt x="1167416" y="420873"/>
                  </a:cubicBezTo>
                  <a:cubicBezTo>
                    <a:pt x="1164589" y="405791"/>
                    <a:pt x="1174486" y="392123"/>
                    <a:pt x="1184384" y="380340"/>
                  </a:cubicBezTo>
                  <a:cubicBezTo>
                    <a:pt x="1278644" y="270056"/>
                    <a:pt x="1323417" y="145632"/>
                    <a:pt x="1293254" y="0"/>
                  </a:cubicBezTo>
                  <a:close/>
                  <a:moveTo>
                    <a:pt x="726276" y="0"/>
                  </a:moveTo>
                  <a:cubicBezTo>
                    <a:pt x="704597" y="166370"/>
                    <a:pt x="799800" y="283253"/>
                    <a:pt x="895003" y="400135"/>
                  </a:cubicBezTo>
                  <a:cubicBezTo>
                    <a:pt x="907257" y="415217"/>
                    <a:pt x="928937" y="428413"/>
                    <a:pt x="925166" y="448680"/>
                  </a:cubicBezTo>
                  <a:cubicBezTo>
                    <a:pt x="911969" y="523145"/>
                    <a:pt x="961928" y="561322"/>
                    <a:pt x="1008115" y="602324"/>
                  </a:cubicBezTo>
                  <a:cubicBezTo>
                    <a:pt x="947789" y="575931"/>
                    <a:pt x="876623" y="562263"/>
                    <a:pt x="869081" y="475544"/>
                  </a:cubicBezTo>
                  <a:cubicBezTo>
                    <a:pt x="866253" y="443025"/>
                    <a:pt x="839860" y="427472"/>
                    <a:pt x="809225" y="422287"/>
                  </a:cubicBezTo>
                  <a:cubicBezTo>
                    <a:pt x="779062" y="417103"/>
                    <a:pt x="756439" y="427943"/>
                    <a:pt x="741358" y="455278"/>
                  </a:cubicBezTo>
                  <a:cubicBezTo>
                    <a:pt x="714495" y="502409"/>
                    <a:pt x="686687" y="548595"/>
                    <a:pt x="648512" y="593841"/>
                  </a:cubicBezTo>
                  <a:cubicBezTo>
                    <a:pt x="641442" y="519847"/>
                    <a:pt x="630131" y="446323"/>
                    <a:pt x="627774" y="372329"/>
                  </a:cubicBezTo>
                  <a:cubicBezTo>
                    <a:pt x="624946" y="295507"/>
                    <a:pt x="622591" y="218213"/>
                    <a:pt x="631074" y="141390"/>
                  </a:cubicBezTo>
                  <a:cubicBezTo>
                    <a:pt x="632016" y="131493"/>
                    <a:pt x="628246" y="120654"/>
                    <a:pt x="626361" y="110285"/>
                  </a:cubicBezTo>
                  <a:cubicBezTo>
                    <a:pt x="663594" y="75879"/>
                    <a:pt x="676319" y="21208"/>
                    <a:pt x="726276" y="0"/>
                  </a:cubicBezTo>
                  <a:close/>
                </a:path>
              </a:pathLst>
            </a:custGeom>
            <a:solidFill>
              <a:srgbClr val="CBD7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46"/>
            <p:cNvSpPr/>
            <p:nvPr/>
          </p:nvSpPr>
          <p:spPr>
            <a:xfrm>
              <a:off x="2475144" y="1226130"/>
              <a:ext cx="563730" cy="320744"/>
            </a:xfrm>
            <a:custGeom>
              <a:rect b="b" l="l" r="r" t="t"/>
              <a:pathLst>
                <a:path extrusionOk="0" h="229879" w="404028">
                  <a:moveTo>
                    <a:pt x="402639" y="36481"/>
                  </a:moveTo>
                  <a:cubicBezTo>
                    <a:pt x="383723" y="79379"/>
                    <a:pt x="359403" y="118562"/>
                    <a:pt x="330016" y="155381"/>
                  </a:cubicBezTo>
                  <a:cubicBezTo>
                    <a:pt x="311438" y="178350"/>
                    <a:pt x="289819" y="197266"/>
                    <a:pt x="264148" y="212467"/>
                  </a:cubicBezTo>
                  <a:cubicBezTo>
                    <a:pt x="221249" y="238138"/>
                    <a:pt x="181390" y="234085"/>
                    <a:pt x="139167" y="209089"/>
                  </a:cubicBezTo>
                  <a:cubicBezTo>
                    <a:pt x="84784" y="176661"/>
                    <a:pt x="49316" y="129372"/>
                    <a:pt x="21618" y="73975"/>
                  </a:cubicBezTo>
                  <a:cubicBezTo>
                    <a:pt x="16551" y="64179"/>
                    <a:pt x="15538" y="49654"/>
                    <a:pt x="0" y="48641"/>
                  </a:cubicBezTo>
                  <a:cubicBezTo>
                    <a:pt x="1689" y="32090"/>
                    <a:pt x="4391" y="25334"/>
                    <a:pt x="5404" y="5067"/>
                  </a:cubicBezTo>
                  <a:cubicBezTo>
                    <a:pt x="37156" y="48303"/>
                    <a:pt x="74313" y="114509"/>
                    <a:pt x="111131" y="148625"/>
                  </a:cubicBezTo>
                  <a:cubicBezTo>
                    <a:pt x="170919" y="203684"/>
                    <a:pt x="259081" y="185782"/>
                    <a:pt x="317180" y="130047"/>
                  </a:cubicBezTo>
                  <a:cubicBezTo>
                    <a:pt x="353323" y="95255"/>
                    <a:pt x="380683" y="54721"/>
                    <a:pt x="402977" y="0"/>
                  </a:cubicBezTo>
                  <a:cubicBezTo>
                    <a:pt x="405004" y="14187"/>
                    <a:pt x="403653" y="26685"/>
                    <a:pt x="402639" y="36481"/>
                  </a:cubicBezTo>
                  <a:close/>
                </a:path>
              </a:pathLst>
            </a:custGeom>
            <a:solidFill>
              <a:srgbClr val="EABB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46"/>
            <p:cNvSpPr/>
            <p:nvPr/>
          </p:nvSpPr>
          <p:spPr>
            <a:xfrm>
              <a:off x="2537616" y="2775045"/>
              <a:ext cx="432189" cy="440538"/>
            </a:xfrm>
            <a:custGeom>
              <a:rect b="b" l="l" r="r" t="t"/>
              <a:pathLst>
                <a:path extrusionOk="0" h="315736" w="309752">
                  <a:moveTo>
                    <a:pt x="307535" y="109962"/>
                  </a:moveTo>
                  <a:cubicBezTo>
                    <a:pt x="308211" y="155563"/>
                    <a:pt x="300780" y="203191"/>
                    <a:pt x="271730" y="243049"/>
                  </a:cubicBezTo>
                  <a:cubicBezTo>
                    <a:pt x="208564" y="330198"/>
                    <a:pt x="133238" y="342020"/>
                    <a:pt x="57912" y="261965"/>
                  </a:cubicBezTo>
                  <a:cubicBezTo>
                    <a:pt x="4205" y="205217"/>
                    <a:pt x="-2889" y="132594"/>
                    <a:pt x="827" y="57943"/>
                  </a:cubicBezTo>
                  <a:cubicBezTo>
                    <a:pt x="1502" y="42743"/>
                    <a:pt x="11298" y="40716"/>
                    <a:pt x="23120" y="41392"/>
                  </a:cubicBezTo>
                  <a:cubicBezTo>
                    <a:pt x="67370" y="43419"/>
                    <a:pt x="109594" y="41054"/>
                    <a:pt x="143372" y="5587"/>
                  </a:cubicBezTo>
                  <a:cubicBezTo>
                    <a:pt x="155194" y="-6911"/>
                    <a:pt x="167692" y="4236"/>
                    <a:pt x="177150" y="13018"/>
                  </a:cubicBezTo>
                  <a:cubicBezTo>
                    <a:pt x="197080" y="31596"/>
                    <a:pt x="220387" y="43081"/>
                    <a:pt x="247747" y="41054"/>
                  </a:cubicBezTo>
                  <a:cubicBezTo>
                    <a:pt x="309900" y="36325"/>
                    <a:pt x="313953" y="46121"/>
                    <a:pt x="307535" y="109962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46"/>
            <p:cNvSpPr/>
            <p:nvPr/>
          </p:nvSpPr>
          <p:spPr>
            <a:xfrm>
              <a:off x="2772111" y="830816"/>
              <a:ext cx="261464" cy="141105"/>
            </a:xfrm>
            <a:custGeom>
              <a:rect b="b" l="l" r="r" t="t"/>
              <a:pathLst>
                <a:path extrusionOk="0" h="101131" w="187393">
                  <a:moveTo>
                    <a:pt x="140484" y="3301"/>
                  </a:moveTo>
                  <a:cubicBezTo>
                    <a:pt x="156698" y="1274"/>
                    <a:pt x="183721" y="-9873"/>
                    <a:pt x="186761" y="24919"/>
                  </a:cubicBezTo>
                  <a:cubicBezTo>
                    <a:pt x="190476" y="65791"/>
                    <a:pt x="177979" y="87072"/>
                    <a:pt x="145213" y="93152"/>
                  </a:cubicBezTo>
                  <a:cubicBezTo>
                    <a:pt x="113124" y="99232"/>
                    <a:pt x="81034" y="103285"/>
                    <a:pt x="48269" y="99907"/>
                  </a:cubicBezTo>
                  <a:cubicBezTo>
                    <a:pt x="28678" y="97881"/>
                    <a:pt x="16855" y="88423"/>
                    <a:pt x="8411" y="71533"/>
                  </a:cubicBezTo>
                  <a:cubicBezTo>
                    <a:pt x="-7803" y="38430"/>
                    <a:pt x="-1385" y="23568"/>
                    <a:pt x="34758" y="17826"/>
                  </a:cubicBezTo>
                  <a:cubicBezTo>
                    <a:pt x="70225" y="11746"/>
                    <a:pt x="105692" y="8030"/>
                    <a:pt x="140484" y="3301"/>
                  </a:cubicBezTo>
                  <a:close/>
                </a:path>
              </a:pathLst>
            </a:custGeom>
            <a:solidFill>
              <a:srgbClr val="E3E9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46"/>
            <p:cNvSpPr/>
            <p:nvPr/>
          </p:nvSpPr>
          <p:spPr>
            <a:xfrm>
              <a:off x="2425098" y="856509"/>
              <a:ext cx="248135" cy="126301"/>
            </a:xfrm>
            <a:custGeom>
              <a:rect b="b" l="l" r="r" t="t"/>
              <a:pathLst>
                <a:path extrusionOk="0" h="90521" w="177840">
                  <a:moveTo>
                    <a:pt x="145648" y="3465"/>
                  </a:moveTo>
                  <a:cubicBezTo>
                    <a:pt x="164226" y="5492"/>
                    <a:pt x="180777" y="11234"/>
                    <a:pt x="177399" y="34879"/>
                  </a:cubicBezTo>
                  <a:cubicBezTo>
                    <a:pt x="174359" y="56160"/>
                    <a:pt x="173684" y="80142"/>
                    <a:pt x="145310" y="84534"/>
                  </a:cubicBezTo>
                  <a:cubicBezTo>
                    <a:pt x="118625" y="88587"/>
                    <a:pt x="91602" y="92303"/>
                    <a:pt x="64579" y="89600"/>
                  </a:cubicBezTo>
                  <a:cubicBezTo>
                    <a:pt x="26410" y="85547"/>
                    <a:pt x="4791" y="63253"/>
                    <a:pt x="400" y="25421"/>
                  </a:cubicBezTo>
                  <a:cubicBezTo>
                    <a:pt x="-1626" y="6843"/>
                    <a:pt x="3778" y="-926"/>
                    <a:pt x="22694" y="87"/>
                  </a:cubicBezTo>
                  <a:cubicBezTo>
                    <a:pt x="39583" y="763"/>
                    <a:pt x="121665" y="1101"/>
                    <a:pt x="145648" y="3465"/>
                  </a:cubicBezTo>
                  <a:close/>
                </a:path>
              </a:pathLst>
            </a:custGeom>
            <a:solidFill>
              <a:srgbClr val="E3E9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46"/>
            <p:cNvSpPr/>
            <p:nvPr/>
          </p:nvSpPr>
          <p:spPr>
            <a:xfrm>
              <a:off x="2581614" y="2827700"/>
              <a:ext cx="348072" cy="342139"/>
            </a:xfrm>
            <a:custGeom>
              <a:rect b="b" l="l" r="r" t="t"/>
              <a:pathLst>
                <a:path extrusionOk="0" h="245213" w="249465">
                  <a:moveTo>
                    <a:pt x="247965" y="65469"/>
                  </a:moveTo>
                  <a:cubicBezTo>
                    <a:pt x="244249" y="102288"/>
                    <a:pt x="242898" y="134040"/>
                    <a:pt x="231076" y="163765"/>
                  </a:cubicBezTo>
                  <a:cubicBezTo>
                    <a:pt x="211822" y="211055"/>
                    <a:pt x="176355" y="243820"/>
                    <a:pt x="127038" y="245171"/>
                  </a:cubicBezTo>
                  <a:cubicBezTo>
                    <a:pt x="81775" y="246522"/>
                    <a:pt x="46645" y="215784"/>
                    <a:pt x="24351" y="175587"/>
                  </a:cubicBezTo>
                  <a:cubicBezTo>
                    <a:pt x="3071" y="137418"/>
                    <a:pt x="1382" y="94857"/>
                    <a:pt x="31" y="52633"/>
                  </a:cubicBezTo>
                  <a:cubicBezTo>
                    <a:pt x="-645" y="35407"/>
                    <a:pt x="9827" y="33718"/>
                    <a:pt x="23000" y="33380"/>
                  </a:cubicBezTo>
                  <a:cubicBezTo>
                    <a:pt x="56103" y="32704"/>
                    <a:pt x="87855" y="27638"/>
                    <a:pt x="113864" y="4330"/>
                  </a:cubicBezTo>
                  <a:cubicBezTo>
                    <a:pt x="122985" y="-3776"/>
                    <a:pt x="129065" y="952"/>
                    <a:pt x="136158" y="6695"/>
                  </a:cubicBezTo>
                  <a:cubicBezTo>
                    <a:pt x="159128" y="25273"/>
                    <a:pt x="186150" y="33380"/>
                    <a:pt x="214862" y="32366"/>
                  </a:cubicBezTo>
                  <a:cubicBezTo>
                    <a:pt x="244587" y="31015"/>
                    <a:pt x="253370" y="43851"/>
                    <a:pt x="247965" y="65469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46"/>
            <p:cNvSpPr/>
            <p:nvPr/>
          </p:nvSpPr>
          <p:spPr>
            <a:xfrm>
              <a:off x="2803170" y="743787"/>
              <a:ext cx="229052" cy="71506"/>
            </a:xfrm>
            <a:custGeom>
              <a:rect b="b" l="l" r="r" t="t"/>
              <a:pathLst>
                <a:path extrusionOk="0" h="51249" w="164163">
                  <a:moveTo>
                    <a:pt x="0" y="50812"/>
                  </a:moveTo>
                  <a:cubicBezTo>
                    <a:pt x="51006" y="23451"/>
                    <a:pt x="98295" y="-18096"/>
                    <a:pt x="164164" y="8589"/>
                  </a:cubicBezTo>
                  <a:cubicBezTo>
                    <a:pt x="104376" y="3860"/>
                    <a:pt x="60126" y="56554"/>
                    <a:pt x="0" y="50812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46"/>
            <p:cNvSpPr/>
            <p:nvPr/>
          </p:nvSpPr>
          <p:spPr>
            <a:xfrm>
              <a:off x="2395965" y="761075"/>
              <a:ext cx="234236" cy="59108"/>
            </a:xfrm>
            <a:custGeom>
              <a:rect b="b" l="l" r="r" t="t"/>
              <a:pathLst>
                <a:path extrusionOk="0" h="42363" w="167878">
                  <a:moveTo>
                    <a:pt x="0" y="15115"/>
                  </a:moveTo>
                  <a:cubicBezTo>
                    <a:pt x="36143" y="-12584"/>
                    <a:pt x="102349" y="-1099"/>
                    <a:pt x="167879" y="40449"/>
                  </a:cubicBezTo>
                  <a:cubicBezTo>
                    <a:pt x="106402" y="52947"/>
                    <a:pt x="58774" y="-423"/>
                    <a:pt x="0" y="15115"/>
                  </a:cubicBez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46"/>
            <p:cNvSpPr/>
            <p:nvPr/>
          </p:nvSpPr>
          <p:spPr>
            <a:xfrm>
              <a:off x="1555632" y="3647208"/>
              <a:ext cx="2342371" cy="91432"/>
            </a:xfrm>
            <a:custGeom>
              <a:rect b="b" l="l" r="r" t="t"/>
              <a:pathLst>
                <a:path extrusionOk="0" h="65530" w="1678790">
                  <a:moveTo>
                    <a:pt x="1631838" y="65530"/>
                  </a:moveTo>
                  <a:lnTo>
                    <a:pt x="46952" y="65530"/>
                  </a:lnTo>
                  <a:cubicBezTo>
                    <a:pt x="20943" y="65530"/>
                    <a:pt x="0" y="44587"/>
                    <a:pt x="0" y="18578"/>
                  </a:cubicBezTo>
                  <a:lnTo>
                    <a:pt x="0" y="13511"/>
                  </a:lnTo>
                  <a:cubicBezTo>
                    <a:pt x="0" y="6080"/>
                    <a:pt x="6080" y="0"/>
                    <a:pt x="13511" y="0"/>
                  </a:cubicBezTo>
                  <a:lnTo>
                    <a:pt x="1665279" y="0"/>
                  </a:lnTo>
                  <a:cubicBezTo>
                    <a:pt x="1672710" y="0"/>
                    <a:pt x="1678790" y="6080"/>
                    <a:pt x="1678790" y="13511"/>
                  </a:cubicBezTo>
                  <a:lnTo>
                    <a:pt x="1678790" y="18578"/>
                  </a:lnTo>
                  <a:cubicBezTo>
                    <a:pt x="1678790" y="44587"/>
                    <a:pt x="1657848" y="65530"/>
                    <a:pt x="1631838" y="6553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6" name="Google Shape;746;p46"/>
          <p:cNvSpPr txBox="1"/>
          <p:nvPr/>
        </p:nvSpPr>
        <p:spPr>
          <a:xfrm>
            <a:off x="7666415" y="1621583"/>
            <a:ext cx="42303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20202"/>
                </a:solidFill>
              </a:rPr>
              <a:t>Automated</a:t>
            </a:r>
            <a:r>
              <a:rPr b="1" lang="en-US" sz="2100">
                <a:solidFill>
                  <a:srgbClr val="020202"/>
                </a:solidFill>
              </a:rPr>
              <a:t> Testing</a:t>
            </a:r>
            <a:endParaRPr b="1" sz="2100">
              <a:solidFill>
                <a:srgbClr val="020202"/>
              </a:solidFill>
            </a:endParaRPr>
          </a:p>
        </p:txBody>
      </p:sp>
      <p:pic>
        <p:nvPicPr>
          <p:cNvPr id="747" name="Google Shape;747;p46"/>
          <p:cNvPicPr preferRelativeResize="0"/>
          <p:nvPr/>
        </p:nvPicPr>
        <p:blipFill rotWithShape="1">
          <a:blip r:embed="rId3">
            <a:alphaModFix/>
          </a:blip>
          <a:srcRect b="38867" l="0" r="0" t="0"/>
          <a:stretch/>
        </p:blipFill>
        <p:spPr>
          <a:xfrm>
            <a:off x="7513400" y="3999799"/>
            <a:ext cx="2199575" cy="8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46"/>
          <p:cNvSpPr txBox="1"/>
          <p:nvPr/>
        </p:nvSpPr>
        <p:spPr>
          <a:xfrm>
            <a:off x="544875" y="2314050"/>
            <a:ext cx="41331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Testing sensors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Testing milk samples with common milk adulterants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 sz="1800"/>
              <a:t>adding water , urea for analyzing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Authentication &amp; Authorization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Accurate processing, communication of data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Proper connection throughout the system</a:t>
            </a:r>
            <a:endParaRPr sz="1800"/>
          </a:p>
        </p:txBody>
      </p:sp>
      <p:sp>
        <p:nvSpPr>
          <p:cNvPr id="749" name="Google Shape;749;p46"/>
          <p:cNvSpPr txBox="1"/>
          <p:nvPr/>
        </p:nvSpPr>
        <p:spPr>
          <a:xfrm>
            <a:off x="7664475" y="2314050"/>
            <a:ext cx="4029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mostly to test calculation results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Authentication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Performance</a:t>
            </a:r>
            <a:endParaRPr sz="1800"/>
          </a:p>
        </p:txBody>
      </p:sp>
      <p:pic>
        <p:nvPicPr>
          <p:cNvPr id="750" name="Google Shape;7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4475" y="4259902"/>
            <a:ext cx="1874775" cy="6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B7E8">
                <a:alpha val="49803"/>
              </a:srgbClr>
            </a:gs>
            <a:gs pos="100000">
              <a:srgbClr val="1F94D7">
                <a:alpha val="49803"/>
              </a:srgbClr>
            </a:gs>
          </a:gsLst>
          <a:lin ang="5400700" scaled="0"/>
        </a:gra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7"/>
          <p:cNvSpPr/>
          <p:nvPr/>
        </p:nvSpPr>
        <p:spPr>
          <a:xfrm>
            <a:off x="4085800" y="748900"/>
            <a:ext cx="2797800" cy="415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Unit Testing</a:t>
            </a:r>
            <a:endParaRPr b="1" sz="2100"/>
          </a:p>
        </p:txBody>
      </p:sp>
      <p:sp>
        <p:nvSpPr>
          <p:cNvPr id="757" name="Google Shape;757;p47"/>
          <p:cNvSpPr/>
          <p:nvPr/>
        </p:nvSpPr>
        <p:spPr>
          <a:xfrm>
            <a:off x="4085800" y="2937288"/>
            <a:ext cx="2797800" cy="415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Integration Testing</a:t>
            </a:r>
            <a:endParaRPr b="1" sz="2100"/>
          </a:p>
        </p:txBody>
      </p:sp>
      <p:sp>
        <p:nvSpPr>
          <p:cNvPr id="758" name="Google Shape;758;p47"/>
          <p:cNvSpPr/>
          <p:nvPr/>
        </p:nvSpPr>
        <p:spPr>
          <a:xfrm>
            <a:off x="4085800" y="4807875"/>
            <a:ext cx="2797800" cy="415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End to End Testing</a:t>
            </a:r>
            <a:endParaRPr b="1" sz="2100"/>
          </a:p>
        </p:txBody>
      </p:sp>
      <p:sp>
        <p:nvSpPr>
          <p:cNvPr id="759" name="Google Shape;759;p47"/>
          <p:cNvSpPr/>
          <p:nvPr/>
        </p:nvSpPr>
        <p:spPr>
          <a:xfrm>
            <a:off x="7737925" y="748900"/>
            <a:ext cx="4225800" cy="16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pH measurement</a:t>
            </a:r>
            <a:endParaRPr sz="18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fat-rate</a:t>
            </a:r>
            <a:endParaRPr sz="18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temperature</a:t>
            </a:r>
            <a:endParaRPr sz="1800"/>
          </a:p>
        </p:txBody>
      </p:sp>
      <p:sp>
        <p:nvSpPr>
          <p:cNvPr id="760" name="Google Shape;760;p47"/>
          <p:cNvSpPr/>
          <p:nvPr/>
        </p:nvSpPr>
        <p:spPr>
          <a:xfrm>
            <a:off x="7737925" y="2787238"/>
            <a:ext cx="4225800" cy="179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Density</a:t>
            </a:r>
            <a:endParaRPr sz="18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Data communication</a:t>
            </a:r>
            <a:endParaRPr sz="18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Control signal</a:t>
            </a:r>
            <a:endParaRPr sz="1800"/>
          </a:p>
        </p:txBody>
      </p:sp>
      <p:sp>
        <p:nvSpPr>
          <p:cNvPr id="761" name="Google Shape;761;p47"/>
          <p:cNvSpPr/>
          <p:nvPr/>
        </p:nvSpPr>
        <p:spPr>
          <a:xfrm>
            <a:off x="7737925" y="4896775"/>
            <a:ext cx="4225800" cy="16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Grade determination</a:t>
            </a:r>
            <a:endParaRPr sz="18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database functionalities </a:t>
            </a:r>
            <a:endParaRPr sz="18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B7E8">
                <a:alpha val="49803"/>
              </a:srgbClr>
            </a:gs>
            <a:gs pos="100000">
              <a:srgbClr val="1F94D7">
                <a:alpha val="49803"/>
              </a:srgbClr>
            </a:gs>
          </a:gsLst>
          <a:lin ang="5400700" scaled="0"/>
        </a:gra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8"/>
          <p:cNvSpPr/>
          <p:nvPr/>
        </p:nvSpPr>
        <p:spPr>
          <a:xfrm>
            <a:off x="5943601" y="2464891"/>
            <a:ext cx="6222300" cy="156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Technologies</a:t>
            </a:r>
            <a:endParaRPr b="1" sz="41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B7E8">
                <a:alpha val="49803"/>
              </a:srgbClr>
            </a:gs>
            <a:gs pos="100000">
              <a:srgbClr val="1F94D7">
                <a:alpha val="49803"/>
              </a:srgbClr>
            </a:gs>
          </a:gsLst>
          <a:lin ang="5400700" scaled="0"/>
        </a:grad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300" y="299825"/>
            <a:ext cx="2412825" cy="120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298" y="0"/>
            <a:ext cx="1901325" cy="190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9225" y="233621"/>
            <a:ext cx="1901325" cy="1410128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49"/>
          <p:cNvSpPr txBox="1"/>
          <p:nvPr/>
        </p:nvSpPr>
        <p:spPr>
          <a:xfrm>
            <a:off x="1406600" y="4691375"/>
            <a:ext cx="3534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Managing all works in one platform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77" name="Google Shape;777;p49"/>
          <p:cNvSpPr txBox="1"/>
          <p:nvPr/>
        </p:nvSpPr>
        <p:spPr>
          <a:xfrm>
            <a:off x="7089300" y="4691375"/>
            <a:ext cx="4647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For </a:t>
            </a:r>
            <a:r>
              <a:rPr lang="en-US" sz="1800"/>
              <a:t>testing backend functionalities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Ability test all types of testing</a:t>
            </a:r>
            <a:endParaRPr sz="1800"/>
          </a:p>
        </p:txBody>
      </p:sp>
      <p:sp>
        <p:nvSpPr>
          <p:cNvPr id="778" name="Google Shape;778;p49"/>
          <p:cNvSpPr txBox="1"/>
          <p:nvPr/>
        </p:nvSpPr>
        <p:spPr>
          <a:xfrm>
            <a:off x="652150" y="1514650"/>
            <a:ext cx="396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Can use across different platforms (Android / IOS/ Web)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Better UI designs</a:t>
            </a:r>
            <a:endParaRPr sz="1800"/>
          </a:p>
        </p:txBody>
      </p:sp>
      <p:sp>
        <p:nvSpPr>
          <p:cNvPr id="779" name="Google Shape;779;p49"/>
          <p:cNvSpPr txBox="1"/>
          <p:nvPr/>
        </p:nvSpPr>
        <p:spPr>
          <a:xfrm>
            <a:off x="4736075" y="1809175"/>
            <a:ext cx="3534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MVC Architecture Support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Better efficiency in database handling</a:t>
            </a:r>
            <a:endParaRPr sz="1800"/>
          </a:p>
        </p:txBody>
      </p:sp>
      <p:sp>
        <p:nvSpPr>
          <p:cNvPr id="780" name="Google Shape;780;p49"/>
          <p:cNvSpPr txBox="1"/>
          <p:nvPr/>
        </p:nvSpPr>
        <p:spPr>
          <a:xfrm>
            <a:off x="8393700" y="1670575"/>
            <a:ext cx="3723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Fully-managed infrastructure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Flexible schema management</a:t>
            </a:r>
            <a:endParaRPr sz="1800"/>
          </a:p>
        </p:txBody>
      </p:sp>
      <p:pic>
        <p:nvPicPr>
          <p:cNvPr id="781" name="Google Shape;78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1200" y="3004775"/>
            <a:ext cx="1554075" cy="15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0823" y="3084250"/>
            <a:ext cx="1727700" cy="17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49"/>
          <p:cNvSpPr txBox="1"/>
          <p:nvPr/>
        </p:nvSpPr>
        <p:spPr>
          <a:xfrm>
            <a:off x="9431825" y="3671050"/>
            <a:ext cx="184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POSTMAN</a:t>
            </a:r>
            <a:endParaRPr sz="2400"/>
          </a:p>
        </p:txBody>
      </p:sp>
      <p:sp>
        <p:nvSpPr>
          <p:cNvPr id="784" name="Google Shape;784;p49"/>
          <p:cNvSpPr txBox="1"/>
          <p:nvPr/>
        </p:nvSpPr>
        <p:spPr>
          <a:xfrm>
            <a:off x="3859000" y="3700300"/>
            <a:ext cx="184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Github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B7E8">
                <a:alpha val="49803"/>
              </a:srgbClr>
            </a:gs>
            <a:gs pos="100000">
              <a:srgbClr val="1F94D7">
                <a:alpha val="49803"/>
              </a:srgbClr>
            </a:gs>
          </a:gsLst>
          <a:lin ang="5400700" scaled="0"/>
        </a:gra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0"/>
          <p:cNvSpPr/>
          <p:nvPr/>
        </p:nvSpPr>
        <p:spPr>
          <a:xfrm>
            <a:off x="5943601" y="2464891"/>
            <a:ext cx="6222300" cy="156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b="1" lang="en-US" sz="41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&amp; Budget</a:t>
            </a:r>
            <a:endParaRPr b="1" sz="41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DE1F9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" name="Google Shape;795;p51"/>
          <p:cNvGrpSpPr/>
          <p:nvPr/>
        </p:nvGrpSpPr>
        <p:grpSpPr>
          <a:xfrm>
            <a:off x="819227" y="730398"/>
            <a:ext cx="2394129" cy="2088540"/>
            <a:chOff x="5248647" y="1608813"/>
            <a:chExt cx="970816" cy="846900"/>
          </a:xfrm>
        </p:grpSpPr>
        <p:sp>
          <p:nvSpPr>
            <p:cNvPr id="796" name="Google Shape;796;p51"/>
            <p:cNvSpPr/>
            <p:nvPr/>
          </p:nvSpPr>
          <p:spPr>
            <a:xfrm>
              <a:off x="5248647" y="1608813"/>
              <a:ext cx="846900" cy="84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51"/>
            <p:cNvSpPr/>
            <p:nvPr/>
          </p:nvSpPr>
          <p:spPr>
            <a:xfrm>
              <a:off x="5392663" y="1622672"/>
              <a:ext cx="826800" cy="826800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8100019" scaled="0"/>
            </a:gra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8" name="Google Shape;798;p51"/>
          <p:cNvSpPr txBox="1"/>
          <p:nvPr/>
        </p:nvSpPr>
        <p:spPr>
          <a:xfrm>
            <a:off x="1483350" y="1994869"/>
            <a:ext cx="159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95959"/>
                </a:solidFill>
              </a:rPr>
              <a:t>Security</a:t>
            </a:r>
            <a:endParaRPr b="1"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9" name="Google Shape;799;p51"/>
          <p:cNvGrpSpPr/>
          <p:nvPr/>
        </p:nvGrpSpPr>
        <p:grpSpPr>
          <a:xfrm>
            <a:off x="4847831" y="730411"/>
            <a:ext cx="2394129" cy="2088540"/>
            <a:chOff x="5248647" y="1608813"/>
            <a:chExt cx="970816" cy="846900"/>
          </a:xfrm>
        </p:grpSpPr>
        <p:sp>
          <p:nvSpPr>
            <p:cNvPr id="800" name="Google Shape;800;p51"/>
            <p:cNvSpPr/>
            <p:nvPr/>
          </p:nvSpPr>
          <p:spPr>
            <a:xfrm>
              <a:off x="5248647" y="1608813"/>
              <a:ext cx="846900" cy="84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1"/>
            <p:cNvSpPr/>
            <p:nvPr/>
          </p:nvSpPr>
          <p:spPr>
            <a:xfrm>
              <a:off x="5392663" y="1622672"/>
              <a:ext cx="826800" cy="826800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8100019" scaled="0"/>
            </a:gra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2" name="Google Shape;802;p51"/>
          <p:cNvSpPr txBox="1"/>
          <p:nvPr/>
        </p:nvSpPr>
        <p:spPr>
          <a:xfrm>
            <a:off x="5162463" y="1994875"/>
            <a:ext cx="219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95959"/>
                </a:solidFill>
              </a:rPr>
              <a:t>Reliability</a:t>
            </a:r>
            <a:endParaRPr b="1"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3" name="Google Shape;803;p51"/>
          <p:cNvGrpSpPr/>
          <p:nvPr/>
        </p:nvGrpSpPr>
        <p:grpSpPr>
          <a:xfrm>
            <a:off x="9087860" y="730410"/>
            <a:ext cx="2394129" cy="2088540"/>
            <a:chOff x="5248647" y="1608813"/>
            <a:chExt cx="970816" cy="846900"/>
          </a:xfrm>
        </p:grpSpPr>
        <p:sp>
          <p:nvSpPr>
            <p:cNvPr id="804" name="Google Shape;804;p51"/>
            <p:cNvSpPr/>
            <p:nvPr/>
          </p:nvSpPr>
          <p:spPr>
            <a:xfrm>
              <a:off x="5248647" y="1608813"/>
              <a:ext cx="846900" cy="846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1"/>
            <p:cNvSpPr/>
            <p:nvPr/>
          </p:nvSpPr>
          <p:spPr>
            <a:xfrm>
              <a:off x="5392663" y="1622672"/>
              <a:ext cx="826800" cy="826800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8100019" scaled="0"/>
            </a:gra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6" name="Google Shape;806;p51"/>
          <p:cNvSpPr/>
          <p:nvPr/>
        </p:nvSpPr>
        <p:spPr>
          <a:xfrm>
            <a:off x="1917011" y="1139892"/>
            <a:ext cx="724200" cy="79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51"/>
          <p:cNvSpPr/>
          <p:nvPr/>
        </p:nvSpPr>
        <p:spPr>
          <a:xfrm>
            <a:off x="2047978" y="1254232"/>
            <a:ext cx="462237" cy="550128"/>
          </a:xfrm>
          <a:custGeom>
            <a:rect b="b" l="l" r="r" t="t"/>
            <a:pathLst>
              <a:path extrusionOk="0" h="995706" w="836628">
                <a:moveTo>
                  <a:pt x="836241" y="119841"/>
                </a:moveTo>
                <a:cubicBezTo>
                  <a:pt x="835063" y="80366"/>
                  <a:pt x="830939" y="77420"/>
                  <a:pt x="792642" y="83312"/>
                </a:cubicBezTo>
                <a:cubicBezTo>
                  <a:pt x="663613" y="102165"/>
                  <a:pt x="541654" y="87436"/>
                  <a:pt x="435013" y="6130"/>
                </a:cubicBezTo>
                <a:cubicBezTo>
                  <a:pt x="423229" y="-2708"/>
                  <a:pt x="414392" y="-1530"/>
                  <a:pt x="403198" y="6719"/>
                </a:cubicBezTo>
                <a:cubicBezTo>
                  <a:pt x="296557" y="87436"/>
                  <a:pt x="175776" y="102165"/>
                  <a:pt x="47925" y="83901"/>
                </a:cubicBezTo>
                <a:cubicBezTo>
                  <a:pt x="6683" y="78009"/>
                  <a:pt x="3737" y="79777"/>
                  <a:pt x="1969" y="121019"/>
                </a:cubicBezTo>
                <a:cubicBezTo>
                  <a:pt x="-2744" y="240032"/>
                  <a:pt x="202" y="358457"/>
                  <a:pt x="19644" y="476292"/>
                </a:cubicBezTo>
                <a:cubicBezTo>
                  <a:pt x="33785" y="561133"/>
                  <a:pt x="52638" y="645385"/>
                  <a:pt x="103896" y="716086"/>
                </a:cubicBezTo>
                <a:cubicBezTo>
                  <a:pt x="182257" y="823905"/>
                  <a:pt x="277114" y="916406"/>
                  <a:pt x="391414" y="987107"/>
                </a:cubicBezTo>
                <a:cubicBezTo>
                  <a:pt x="411446" y="999479"/>
                  <a:pt x="427943" y="998890"/>
                  <a:pt x="447975" y="987107"/>
                </a:cubicBezTo>
                <a:cubicBezTo>
                  <a:pt x="548724" y="926422"/>
                  <a:pt x="630030" y="845115"/>
                  <a:pt x="705445" y="756150"/>
                </a:cubicBezTo>
                <a:cubicBezTo>
                  <a:pt x="742562" y="711962"/>
                  <a:pt x="769075" y="661882"/>
                  <a:pt x="786751" y="607089"/>
                </a:cubicBezTo>
                <a:cubicBezTo>
                  <a:pt x="827404" y="481594"/>
                  <a:pt x="836831" y="351386"/>
                  <a:pt x="836831" y="220589"/>
                </a:cubicBezTo>
                <a:cubicBezTo>
                  <a:pt x="836831" y="186417"/>
                  <a:pt x="837420" y="153424"/>
                  <a:pt x="836241" y="119841"/>
                </a:cubicBezTo>
                <a:close/>
                <a:moveTo>
                  <a:pt x="637100" y="405002"/>
                </a:moveTo>
                <a:cubicBezTo>
                  <a:pt x="556972" y="493967"/>
                  <a:pt x="476844" y="582932"/>
                  <a:pt x="396127" y="671898"/>
                </a:cubicBezTo>
                <a:cubicBezTo>
                  <a:pt x="373739" y="696643"/>
                  <a:pt x="350172" y="699000"/>
                  <a:pt x="323070" y="679557"/>
                </a:cubicBezTo>
                <a:cubicBezTo>
                  <a:pt x="292433" y="658347"/>
                  <a:pt x="262385" y="635958"/>
                  <a:pt x="232926" y="612980"/>
                </a:cubicBezTo>
                <a:cubicBezTo>
                  <a:pt x="208770" y="594127"/>
                  <a:pt x="204056" y="564668"/>
                  <a:pt x="219964" y="542868"/>
                </a:cubicBezTo>
                <a:cubicBezTo>
                  <a:pt x="236461" y="519301"/>
                  <a:pt x="265331" y="515177"/>
                  <a:pt x="293022" y="532852"/>
                </a:cubicBezTo>
                <a:cubicBezTo>
                  <a:pt x="293611" y="533442"/>
                  <a:pt x="294789" y="534031"/>
                  <a:pt x="295378" y="534620"/>
                </a:cubicBezTo>
                <a:cubicBezTo>
                  <a:pt x="351939" y="572327"/>
                  <a:pt x="351939" y="571738"/>
                  <a:pt x="396717" y="522247"/>
                </a:cubicBezTo>
                <a:cubicBezTo>
                  <a:pt x="452688" y="460384"/>
                  <a:pt x="508660" y="398520"/>
                  <a:pt x="564632" y="336657"/>
                </a:cubicBezTo>
                <a:cubicBezTo>
                  <a:pt x="580539" y="318982"/>
                  <a:pt x="599393" y="311323"/>
                  <a:pt x="622960" y="320749"/>
                </a:cubicBezTo>
                <a:cubicBezTo>
                  <a:pt x="642992" y="328998"/>
                  <a:pt x="653597" y="344316"/>
                  <a:pt x="654775" y="360224"/>
                </a:cubicBezTo>
                <a:cubicBezTo>
                  <a:pt x="654775" y="381435"/>
                  <a:pt x="647116" y="393807"/>
                  <a:pt x="637100" y="40500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51"/>
          <p:cNvSpPr txBox="1"/>
          <p:nvPr/>
        </p:nvSpPr>
        <p:spPr>
          <a:xfrm>
            <a:off x="9447900" y="1994875"/>
            <a:ext cx="219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95959"/>
                </a:solidFill>
              </a:rPr>
              <a:t>Efficiency</a:t>
            </a:r>
            <a:endParaRPr b="1"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9" name="Google Shape;80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6750" y="1158675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51"/>
          <p:cNvSpPr txBox="1"/>
          <p:nvPr/>
        </p:nvSpPr>
        <p:spPr>
          <a:xfrm>
            <a:off x="4908825" y="3251950"/>
            <a:ext cx="3071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US" sz="2000"/>
              <a:t>App notifications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US" sz="2000"/>
              <a:t>transparency</a:t>
            </a:r>
            <a:r>
              <a:rPr lang="en-US" sz="2000"/>
              <a:t> of deals</a:t>
            </a:r>
            <a:endParaRPr sz="2000"/>
          </a:p>
        </p:txBody>
      </p:sp>
      <p:sp>
        <p:nvSpPr>
          <p:cNvPr id="811" name="Google Shape;811;p51"/>
          <p:cNvSpPr txBox="1"/>
          <p:nvPr/>
        </p:nvSpPr>
        <p:spPr>
          <a:xfrm>
            <a:off x="838050" y="3513150"/>
            <a:ext cx="2882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US" sz="2000"/>
              <a:t>User authentication &amp; authorization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US" sz="2000"/>
              <a:t>Privacy protection in records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US" sz="2000">
                <a:solidFill>
                  <a:schemeClr val="dk1"/>
                </a:solidFill>
              </a:rPr>
              <a:t>Suitable control signals</a:t>
            </a:r>
            <a:endParaRPr sz="2000"/>
          </a:p>
        </p:txBody>
      </p:sp>
      <p:sp>
        <p:nvSpPr>
          <p:cNvPr id="812" name="Google Shape;812;p51"/>
          <p:cNvSpPr txBox="1"/>
          <p:nvPr/>
        </p:nvSpPr>
        <p:spPr>
          <a:xfrm>
            <a:off x="9168900" y="3513150"/>
            <a:ext cx="2755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US" sz="2000"/>
              <a:t>Less response time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US" sz="2000"/>
              <a:t>Autonomous readings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US" sz="2000"/>
              <a:t>User friendly interfaces</a:t>
            </a:r>
            <a:endParaRPr sz="2000"/>
          </a:p>
        </p:txBody>
      </p:sp>
      <p:sp>
        <p:nvSpPr>
          <p:cNvPr id="813" name="Google Shape;813;p51"/>
          <p:cNvSpPr/>
          <p:nvPr/>
        </p:nvSpPr>
        <p:spPr>
          <a:xfrm>
            <a:off x="5895460" y="1173955"/>
            <a:ext cx="510300" cy="510300"/>
          </a:xfrm>
          <a:custGeom>
            <a:rect b="b" l="l" r="r" t="t"/>
            <a:pathLst>
              <a:path extrusionOk="0" h="3240000" w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B7E8">
                <a:alpha val="49803"/>
              </a:srgbClr>
            </a:gs>
            <a:gs pos="100000">
              <a:srgbClr val="1F94D7">
                <a:alpha val="49803"/>
              </a:srgbClr>
            </a:gs>
          </a:gsLst>
          <a:lin ang="5400700" scaled="0"/>
        </a:gradFill>
      </p:bgPr>
    </p:bg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2"/>
          <p:cNvSpPr txBox="1"/>
          <p:nvPr>
            <p:ph idx="1" type="body"/>
          </p:nvPr>
        </p:nvSpPr>
        <p:spPr>
          <a:xfrm>
            <a:off x="213900" y="262125"/>
            <a:ext cx="11764200" cy="59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</a:rPr>
              <a:t>Budget</a:t>
            </a:r>
            <a:endParaRPr sz="3200">
              <a:solidFill>
                <a:schemeClr val="lt1"/>
              </a:solidFill>
            </a:endParaRPr>
          </a:p>
        </p:txBody>
      </p:sp>
      <p:graphicFrame>
        <p:nvGraphicFramePr>
          <p:cNvPr id="820" name="Google Shape;820;p52"/>
          <p:cNvGraphicFramePr/>
          <p:nvPr/>
        </p:nvGraphicFramePr>
        <p:xfrm>
          <a:off x="373125" y="10269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{72E2332C-EFA2-429D-8177-3711B1803488}</a:tableStyleId>
              </a:tblPr>
              <a:tblGrid>
                <a:gridCol w="1907625"/>
                <a:gridCol w="1907625"/>
                <a:gridCol w="1907625"/>
                <a:gridCol w="1907625"/>
                <a:gridCol w="1907625"/>
                <a:gridCol w="1907625"/>
              </a:tblGrid>
              <a:tr h="61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item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quantity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price(LKR)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item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quantity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price(LKR)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61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ATmega328p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1252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350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Bluetooth module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850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Load cell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20x4 LCD display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1252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HX711 converter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Resistors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PH sensor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3800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power supply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DS18B20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Piezo buzzer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Ultrasonic sensor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Wires &amp; others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LDR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Cost for model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LED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Total cost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11220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B7E8">
                <a:alpha val="49803"/>
              </a:srgbClr>
            </a:gs>
            <a:gs pos="100000">
              <a:srgbClr val="1F94D7">
                <a:alpha val="49803"/>
              </a:srgbClr>
            </a:gs>
          </a:gsLst>
          <a:lin ang="5400700" scaled="0"/>
        </a:gradFill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5" name="Google Shape;825;p53"/>
          <p:cNvGrpSpPr/>
          <p:nvPr/>
        </p:nvGrpSpPr>
        <p:grpSpPr>
          <a:xfrm>
            <a:off x="3231504" y="2453816"/>
            <a:ext cx="5728984" cy="1950357"/>
            <a:chOff x="3952875" y="2284730"/>
            <a:chExt cx="4590900" cy="2816400"/>
          </a:xfrm>
        </p:grpSpPr>
        <p:sp>
          <p:nvSpPr>
            <p:cNvPr id="826" name="Google Shape;826;p53"/>
            <p:cNvSpPr/>
            <p:nvPr/>
          </p:nvSpPr>
          <p:spPr>
            <a:xfrm>
              <a:off x="3952875" y="2284730"/>
              <a:ext cx="4590900" cy="281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01600" sx="102000" rotWithShape="0" algn="ctr" sy="102000">
                <a:schemeClr val="accent6">
                  <a:alpha val="4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53"/>
            <p:cNvSpPr/>
            <p:nvPr/>
          </p:nvSpPr>
          <p:spPr>
            <a:xfrm>
              <a:off x="4121436" y="2563964"/>
              <a:ext cx="4254000" cy="2258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8" name="Google Shape;828;p53"/>
          <p:cNvSpPr txBox="1"/>
          <p:nvPr/>
        </p:nvSpPr>
        <p:spPr>
          <a:xfrm>
            <a:off x="4096650" y="2844900"/>
            <a:ext cx="3998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B7E8">
                <a:alpha val="49803"/>
              </a:srgbClr>
            </a:gs>
            <a:gs pos="100000">
              <a:srgbClr val="1F94D7">
                <a:alpha val="49803"/>
              </a:srgbClr>
            </a:gs>
          </a:gsLst>
          <a:lin ang="5400700" scaled="0"/>
        </a:grad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3" name="Google Shape;833;p54"/>
          <p:cNvGrpSpPr/>
          <p:nvPr/>
        </p:nvGrpSpPr>
        <p:grpSpPr>
          <a:xfrm>
            <a:off x="3231417" y="2453766"/>
            <a:ext cx="5729171" cy="1950457"/>
            <a:chOff x="3952875" y="2284730"/>
            <a:chExt cx="4591050" cy="2816544"/>
          </a:xfrm>
        </p:grpSpPr>
        <p:sp>
          <p:nvSpPr>
            <p:cNvPr id="834" name="Google Shape;834;p54"/>
            <p:cNvSpPr/>
            <p:nvPr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01600" sx="102000" rotWithShape="0" algn="ctr" sy="102000">
                <a:schemeClr val="accent6">
                  <a:alpha val="4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54"/>
            <p:cNvSpPr/>
            <p:nvPr/>
          </p:nvSpPr>
          <p:spPr>
            <a:xfrm>
              <a:off x="4121436" y="2563964"/>
              <a:ext cx="4253929" cy="22580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6" name="Google Shape;836;p54"/>
          <p:cNvSpPr txBox="1"/>
          <p:nvPr/>
        </p:nvSpPr>
        <p:spPr>
          <a:xfrm>
            <a:off x="4104875" y="2921100"/>
            <a:ext cx="4178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B7E8">
                <a:alpha val="49803"/>
              </a:srgbClr>
            </a:gs>
            <a:gs pos="100000">
              <a:srgbClr val="1F94D7">
                <a:alpha val="49803"/>
              </a:srgbClr>
            </a:gs>
          </a:gsLst>
          <a:lin ang="5400700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6019801" y="2464891"/>
            <a:ext cx="6222300" cy="156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endParaRPr b="1" sz="41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B7E8">
                <a:alpha val="49803"/>
              </a:srgbClr>
            </a:gs>
            <a:gs pos="100000">
              <a:srgbClr val="1F94D7">
                <a:alpha val="49803"/>
              </a:srgbClr>
            </a:gs>
          </a:gsLst>
          <a:lin ang="5400700" scaled="0"/>
        </a:gra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/>
          <p:nvPr/>
        </p:nvSpPr>
        <p:spPr>
          <a:xfrm>
            <a:off x="6768475" y="1232700"/>
            <a:ext cx="4816800" cy="4816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"/>
          <p:cNvSpPr/>
          <p:nvPr/>
        </p:nvSpPr>
        <p:spPr>
          <a:xfrm>
            <a:off x="9838150" y="3742052"/>
            <a:ext cx="933600" cy="97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9213250" y="4844945"/>
            <a:ext cx="21834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6"/>
                </a:solidFill>
              </a:rPr>
              <a:t>Low Power Consumption</a:t>
            </a:r>
            <a:endParaRPr b="1" sz="1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7285275" y="1682750"/>
            <a:ext cx="933600" cy="97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6768471" y="2854171"/>
            <a:ext cx="218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6"/>
                </a:solidFill>
              </a:rPr>
              <a:t>Portable</a:t>
            </a:r>
            <a:endParaRPr b="1" sz="1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9838150" y="1682748"/>
            <a:ext cx="933600" cy="97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9"/>
          <p:cNvSpPr/>
          <p:nvPr/>
        </p:nvSpPr>
        <p:spPr>
          <a:xfrm>
            <a:off x="9213250" y="2676128"/>
            <a:ext cx="21834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6"/>
                </a:solidFill>
              </a:rPr>
              <a:t>Detects Milk Adulterants</a:t>
            </a:r>
            <a:endParaRPr b="1" sz="1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9"/>
          <p:cNvSpPr/>
          <p:nvPr/>
        </p:nvSpPr>
        <p:spPr>
          <a:xfrm>
            <a:off x="7393375" y="3742050"/>
            <a:ext cx="933600" cy="97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9"/>
          <p:cNvSpPr/>
          <p:nvPr/>
        </p:nvSpPr>
        <p:spPr>
          <a:xfrm>
            <a:off x="6768472" y="4844955"/>
            <a:ext cx="218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6"/>
                </a:solidFill>
              </a:rPr>
              <a:t>Easy Usage</a:t>
            </a:r>
            <a:endParaRPr b="1" sz="18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10033599" y="1893949"/>
            <a:ext cx="542700" cy="550800"/>
          </a:xfrm>
          <a:custGeom>
            <a:rect b="b" l="l" r="r" t="t"/>
            <a:pathLst>
              <a:path extrusionOk="0" h="3240000" w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9"/>
          <p:cNvSpPr txBox="1"/>
          <p:nvPr/>
        </p:nvSpPr>
        <p:spPr>
          <a:xfrm>
            <a:off x="715538" y="224697"/>
            <a:ext cx="74682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1" lang="en-US" sz="5400">
                <a:solidFill>
                  <a:schemeClr val="dk2"/>
                </a:solidFill>
              </a:rPr>
              <a:t>Milk Quality Tester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7479658" y="1895689"/>
            <a:ext cx="544834" cy="547306"/>
          </a:xfrm>
          <a:custGeom>
            <a:rect b="b" l="l" r="r" t="t"/>
            <a:pathLst>
              <a:path extrusionOk="0" h="373588" w="371900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10063034" y="3939473"/>
            <a:ext cx="483848" cy="578354"/>
          </a:xfrm>
          <a:custGeom>
            <a:rect b="b" l="l" r="r" t="t"/>
            <a:pathLst>
              <a:path extrusionOk="0" h="3213079" w="2688046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7619366" y="3993374"/>
            <a:ext cx="481612" cy="470548"/>
          </a:xfrm>
          <a:custGeom>
            <a:rect b="b" l="l" r="r" t="t"/>
            <a:pathLst>
              <a:path extrusionOk="0" h="2940925" w="321074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9"/>
          <p:cNvSpPr txBox="1"/>
          <p:nvPr/>
        </p:nvSpPr>
        <p:spPr>
          <a:xfrm>
            <a:off x="715550" y="4115350"/>
            <a:ext cx="61620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Not Having a proper method of testing when buying milk from farmers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Common milk adulterants (Water,Urea)</a:t>
            </a:r>
            <a:endParaRPr sz="2400"/>
          </a:p>
        </p:txBody>
      </p:sp>
      <p:pic>
        <p:nvPicPr>
          <p:cNvPr id="287" name="Google Shape;2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200" y="1298151"/>
            <a:ext cx="2751752" cy="275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B7E8">
                <a:alpha val="49803"/>
              </a:srgbClr>
            </a:gs>
            <a:gs pos="100000">
              <a:srgbClr val="1F94D7">
                <a:alpha val="49803"/>
              </a:srgbClr>
            </a:gs>
          </a:gsLst>
          <a:lin ang="5400700" scaled="0"/>
        </a:gra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 txBox="1"/>
          <p:nvPr>
            <p:ph idx="1" type="body"/>
          </p:nvPr>
        </p:nvSpPr>
        <p:spPr>
          <a:xfrm>
            <a:off x="323525" y="232774"/>
            <a:ext cx="11573100" cy="83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3200">
                <a:solidFill>
                  <a:schemeClr val="lt1"/>
                </a:solidFill>
              </a:rPr>
              <a:t>Expected Outcomes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93" name="Google Shape;293;p30"/>
          <p:cNvSpPr/>
          <p:nvPr/>
        </p:nvSpPr>
        <p:spPr>
          <a:xfrm>
            <a:off x="323525" y="2185824"/>
            <a:ext cx="4482900" cy="43206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0"/>
          <p:cNvSpPr/>
          <p:nvPr/>
        </p:nvSpPr>
        <p:spPr>
          <a:xfrm>
            <a:off x="7268375" y="2185824"/>
            <a:ext cx="4482900" cy="4320600"/>
          </a:xfrm>
          <a:prstGeom prst="rect">
            <a:avLst/>
          </a:prstGeom>
          <a:solidFill>
            <a:srgbClr val="FDD3A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0"/>
          <p:cNvSpPr txBox="1"/>
          <p:nvPr/>
        </p:nvSpPr>
        <p:spPr>
          <a:xfrm>
            <a:off x="636875" y="2459350"/>
            <a:ext cx="38562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Verdana"/>
              <a:buChar char="●"/>
            </a:pPr>
            <a:r>
              <a:rPr lang="en-US" sz="2200">
                <a:latin typeface="Verdana"/>
                <a:ea typeface="Verdana"/>
                <a:cs typeface="Verdana"/>
                <a:sym typeface="Verdana"/>
              </a:rPr>
              <a:t>Reducing wastage</a:t>
            </a:r>
            <a:endParaRPr sz="2200"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Verdana"/>
              <a:ea typeface="Verdana"/>
              <a:cs typeface="Verdana"/>
              <a:sym typeface="Verdan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Verdana"/>
              <a:buChar char="●"/>
            </a:pPr>
            <a:r>
              <a:rPr lang="en-US" sz="2200">
                <a:latin typeface="Verdana"/>
                <a:ea typeface="Verdana"/>
                <a:cs typeface="Verdana"/>
                <a:sym typeface="Verdana"/>
              </a:rPr>
              <a:t>Get rid of traditional methods </a:t>
            </a:r>
            <a:endParaRPr sz="2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Verdana"/>
              <a:ea typeface="Verdana"/>
              <a:cs typeface="Verdana"/>
              <a:sym typeface="Verdan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Verdana"/>
              <a:buChar char="●"/>
            </a:pPr>
            <a:r>
              <a:rPr lang="en-US" sz="2200">
                <a:latin typeface="Verdana"/>
                <a:ea typeface="Verdana"/>
                <a:cs typeface="Verdana"/>
                <a:sym typeface="Verdana"/>
              </a:rPr>
              <a:t>Reducing need of high level laboratory testing</a:t>
            </a:r>
            <a:endParaRPr sz="2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Verdana"/>
              <a:ea typeface="Verdana"/>
              <a:cs typeface="Verdana"/>
              <a:sym typeface="Verdan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Verdana"/>
              <a:buChar char="●"/>
            </a:pPr>
            <a:r>
              <a:rPr lang="en-US" sz="2200">
                <a:latin typeface="Verdana"/>
                <a:ea typeface="Verdana"/>
                <a:cs typeface="Verdana"/>
                <a:sym typeface="Verdana"/>
              </a:rPr>
              <a:t>Easy to expand production level</a:t>
            </a:r>
            <a:endParaRPr sz="2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6" name="Google Shape;296;p30"/>
          <p:cNvSpPr txBox="1"/>
          <p:nvPr/>
        </p:nvSpPr>
        <p:spPr>
          <a:xfrm>
            <a:off x="7741550" y="2797900"/>
            <a:ext cx="3702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Verdana"/>
              <a:buChar char="●"/>
            </a:pPr>
            <a:r>
              <a:rPr lang="en-US" sz="2200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</a:rPr>
              <a:t>Ability to get higher value &amp; </a:t>
            </a:r>
            <a:r>
              <a:rPr lang="en-US" sz="2200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</a:rPr>
              <a:t>demand</a:t>
            </a:r>
            <a:r>
              <a:rPr lang="en-US" sz="2200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</a:rPr>
              <a:t> for good mil</a:t>
            </a:r>
            <a:r>
              <a:rPr lang="en-US" sz="2200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</a:rPr>
              <a:t>k</a:t>
            </a:r>
            <a:endParaRPr sz="2200">
              <a:solidFill>
                <a:schemeClr val="accent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Verdana"/>
              <a:buChar char="●"/>
            </a:pPr>
            <a:r>
              <a:rPr lang="en-US" sz="2200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</a:rPr>
              <a:t>A smart way to access financial records</a:t>
            </a:r>
            <a:endParaRPr sz="2200"/>
          </a:p>
        </p:txBody>
      </p:sp>
      <p:sp>
        <p:nvSpPr>
          <p:cNvPr id="297" name="Google Shape;297;p30"/>
          <p:cNvSpPr txBox="1"/>
          <p:nvPr/>
        </p:nvSpPr>
        <p:spPr>
          <a:xfrm>
            <a:off x="323525" y="1636650"/>
            <a:ext cx="4457400" cy="55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Collector / Buyer</a:t>
            </a:r>
            <a:endParaRPr b="1" sz="2400"/>
          </a:p>
        </p:txBody>
      </p:sp>
      <p:sp>
        <p:nvSpPr>
          <p:cNvPr id="298" name="Google Shape;298;p30"/>
          <p:cNvSpPr txBox="1"/>
          <p:nvPr/>
        </p:nvSpPr>
        <p:spPr>
          <a:xfrm>
            <a:off x="7281125" y="1653788"/>
            <a:ext cx="4457400" cy="554100"/>
          </a:xfrm>
          <a:prstGeom prst="rect">
            <a:avLst/>
          </a:prstGeom>
          <a:solidFill>
            <a:srgbClr val="F9A68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Farmer / Seller</a:t>
            </a:r>
            <a:endParaRPr b="1" sz="2400"/>
          </a:p>
        </p:txBody>
      </p:sp>
      <p:pic>
        <p:nvPicPr>
          <p:cNvPr id="299" name="Google Shape;2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538" y="4868968"/>
            <a:ext cx="1811725" cy="163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950" y="1636649"/>
            <a:ext cx="1161250" cy="116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4075" y="1636650"/>
            <a:ext cx="1161250" cy="116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B7E8">
                <a:alpha val="49803"/>
              </a:srgbClr>
            </a:gs>
            <a:gs pos="100000">
              <a:srgbClr val="1F94D7">
                <a:alpha val="49803"/>
              </a:srgbClr>
            </a:gs>
          </a:gsLst>
          <a:lin ang="5400700" scaled="0"/>
        </a:gra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/>
          <p:nvPr/>
        </p:nvSpPr>
        <p:spPr>
          <a:xfrm>
            <a:off x="5943601" y="2464891"/>
            <a:ext cx="6222300" cy="1560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sx="102000" rotWithShape="0" algn="ctr" sy="102000">
              <a:schemeClr val="accent6">
                <a:alpha val="4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Solution Architecture</a:t>
            </a:r>
            <a:endParaRPr b="1" sz="41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775" y="1242300"/>
            <a:ext cx="3781425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B7E8">
                <a:alpha val="49803"/>
              </a:srgbClr>
            </a:gs>
            <a:gs pos="100000">
              <a:srgbClr val="1F94D7">
                <a:alpha val="49803"/>
              </a:srgbClr>
            </a:gs>
          </a:gsLst>
          <a:lin ang="5400700" scaled="0"/>
        </a:gra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/>
          <p:nvPr/>
        </p:nvSpPr>
        <p:spPr>
          <a:xfrm>
            <a:off x="210750" y="196950"/>
            <a:ext cx="11633100" cy="6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</a:rPr>
              <a:t>Structure of the system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314" name="Google Shape;314;p32"/>
          <p:cNvSpPr/>
          <p:nvPr/>
        </p:nvSpPr>
        <p:spPr>
          <a:xfrm>
            <a:off x="210750" y="1631650"/>
            <a:ext cx="123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Sensors</a:t>
            </a:r>
            <a:endParaRPr b="1" sz="1800"/>
          </a:p>
        </p:txBody>
      </p:sp>
      <p:sp>
        <p:nvSpPr>
          <p:cNvPr id="315" name="Google Shape;315;p32"/>
          <p:cNvSpPr/>
          <p:nvPr/>
        </p:nvSpPr>
        <p:spPr>
          <a:xfrm>
            <a:off x="1926972" y="2065400"/>
            <a:ext cx="4312500" cy="4452300"/>
          </a:xfrm>
          <a:prstGeom prst="rect">
            <a:avLst/>
          </a:prstGeom>
          <a:solidFill>
            <a:srgbClr val="CFE2F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6" name="Google Shape;316;p32"/>
          <p:cNvSpPr/>
          <p:nvPr/>
        </p:nvSpPr>
        <p:spPr>
          <a:xfrm>
            <a:off x="4254675" y="3496225"/>
            <a:ext cx="1841400" cy="523200"/>
          </a:xfrm>
          <a:prstGeom prst="rect">
            <a:avLst/>
          </a:prstGeom>
          <a:solidFill>
            <a:srgbClr val="3D85C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Display</a:t>
            </a:r>
            <a:endParaRPr sz="1600"/>
          </a:p>
        </p:txBody>
      </p:sp>
      <p:sp>
        <p:nvSpPr>
          <p:cNvPr id="317" name="Google Shape;317;p32"/>
          <p:cNvSpPr/>
          <p:nvPr/>
        </p:nvSpPr>
        <p:spPr>
          <a:xfrm>
            <a:off x="4254675" y="4333875"/>
            <a:ext cx="1841400" cy="646500"/>
          </a:xfrm>
          <a:prstGeom prst="rect">
            <a:avLst/>
          </a:prstGeom>
          <a:solidFill>
            <a:srgbClr val="3D85C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Control signal unit</a:t>
            </a:r>
            <a:endParaRPr sz="1600"/>
          </a:p>
        </p:txBody>
      </p:sp>
      <p:sp>
        <p:nvSpPr>
          <p:cNvPr id="318" name="Google Shape;318;p32"/>
          <p:cNvSpPr/>
          <p:nvPr/>
        </p:nvSpPr>
        <p:spPr>
          <a:xfrm>
            <a:off x="4243275" y="2611475"/>
            <a:ext cx="1841400" cy="646500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Bluetooth module</a:t>
            </a:r>
            <a:endParaRPr sz="1600"/>
          </a:p>
        </p:txBody>
      </p:sp>
      <p:sp>
        <p:nvSpPr>
          <p:cNvPr id="319" name="Google Shape;319;p32"/>
          <p:cNvSpPr/>
          <p:nvPr/>
        </p:nvSpPr>
        <p:spPr>
          <a:xfrm>
            <a:off x="4254675" y="5293150"/>
            <a:ext cx="1841400" cy="646500"/>
          </a:xfrm>
          <a:prstGeom prst="rect">
            <a:avLst/>
          </a:prstGeom>
          <a:solidFill>
            <a:srgbClr val="D5A6B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power supply</a:t>
            </a:r>
            <a:endParaRPr sz="1600"/>
          </a:p>
        </p:txBody>
      </p:sp>
      <p:sp>
        <p:nvSpPr>
          <p:cNvPr id="320" name="Google Shape;320;p32"/>
          <p:cNvSpPr/>
          <p:nvPr/>
        </p:nvSpPr>
        <p:spPr>
          <a:xfrm>
            <a:off x="6826400" y="2540832"/>
            <a:ext cx="1414500" cy="787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Collector’s mobile</a:t>
            </a:r>
            <a:endParaRPr/>
          </a:p>
        </p:txBody>
      </p:sp>
      <p:sp>
        <p:nvSpPr>
          <p:cNvPr id="321" name="Google Shape;321;p32"/>
          <p:cNvSpPr/>
          <p:nvPr/>
        </p:nvSpPr>
        <p:spPr>
          <a:xfrm>
            <a:off x="2218325" y="2608400"/>
            <a:ext cx="1414500" cy="33663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ATmega328p</a:t>
            </a:r>
            <a:endParaRPr sz="1600"/>
          </a:p>
        </p:txBody>
      </p:sp>
      <p:sp>
        <p:nvSpPr>
          <p:cNvPr id="322" name="Google Shape;322;p32"/>
          <p:cNvSpPr/>
          <p:nvPr/>
        </p:nvSpPr>
        <p:spPr>
          <a:xfrm>
            <a:off x="206100" y="2466450"/>
            <a:ext cx="1235400" cy="5232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pH</a:t>
            </a:r>
            <a:endParaRPr sz="1600"/>
          </a:p>
        </p:txBody>
      </p:sp>
      <p:sp>
        <p:nvSpPr>
          <p:cNvPr id="323" name="Google Shape;323;p32"/>
          <p:cNvSpPr/>
          <p:nvPr/>
        </p:nvSpPr>
        <p:spPr>
          <a:xfrm>
            <a:off x="206100" y="3177950"/>
            <a:ext cx="1235400" cy="5232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Temp.</a:t>
            </a:r>
            <a:endParaRPr sz="1600"/>
          </a:p>
        </p:txBody>
      </p:sp>
      <p:sp>
        <p:nvSpPr>
          <p:cNvPr id="324" name="Google Shape;324;p32"/>
          <p:cNvSpPr/>
          <p:nvPr/>
        </p:nvSpPr>
        <p:spPr>
          <a:xfrm>
            <a:off x="206100" y="3866000"/>
            <a:ext cx="1235400" cy="4365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LDR</a:t>
            </a:r>
            <a:endParaRPr sz="1600"/>
          </a:p>
        </p:txBody>
      </p:sp>
      <p:sp>
        <p:nvSpPr>
          <p:cNvPr id="325" name="Google Shape;325;p32"/>
          <p:cNvSpPr/>
          <p:nvPr/>
        </p:nvSpPr>
        <p:spPr>
          <a:xfrm>
            <a:off x="210750" y="4531700"/>
            <a:ext cx="1235400" cy="5232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Ultrasonic</a:t>
            </a:r>
            <a:endParaRPr sz="1600"/>
          </a:p>
        </p:txBody>
      </p:sp>
      <p:sp>
        <p:nvSpPr>
          <p:cNvPr id="326" name="Google Shape;326;p32"/>
          <p:cNvSpPr/>
          <p:nvPr/>
        </p:nvSpPr>
        <p:spPr>
          <a:xfrm>
            <a:off x="206100" y="5273600"/>
            <a:ext cx="1235400" cy="5232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Load cell</a:t>
            </a:r>
            <a:endParaRPr sz="1600"/>
          </a:p>
        </p:txBody>
      </p:sp>
      <p:sp>
        <p:nvSpPr>
          <p:cNvPr id="327" name="Google Shape;327;p32"/>
          <p:cNvSpPr/>
          <p:nvPr/>
        </p:nvSpPr>
        <p:spPr>
          <a:xfrm>
            <a:off x="7082075" y="5375325"/>
            <a:ext cx="2976600" cy="1174500"/>
          </a:xfrm>
          <a:prstGeom prst="rect">
            <a:avLst/>
          </a:prstGeom>
          <a:solidFill>
            <a:srgbClr val="CFE2F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2"/>
          <p:cNvSpPr/>
          <p:nvPr/>
        </p:nvSpPr>
        <p:spPr>
          <a:xfrm>
            <a:off x="9201025" y="5838300"/>
            <a:ext cx="307800" cy="307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2"/>
          <p:cNvSpPr/>
          <p:nvPr/>
        </p:nvSpPr>
        <p:spPr>
          <a:xfrm>
            <a:off x="7379750" y="5808675"/>
            <a:ext cx="307800" cy="3078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2"/>
          <p:cNvSpPr/>
          <p:nvPr/>
        </p:nvSpPr>
        <p:spPr>
          <a:xfrm>
            <a:off x="7917875" y="5700975"/>
            <a:ext cx="523200" cy="523200"/>
          </a:xfrm>
          <a:prstGeom prst="ellipse">
            <a:avLst/>
          </a:prstGeom>
          <a:solidFill>
            <a:srgbClr val="6D9EEB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2"/>
          <p:cNvSpPr txBox="1"/>
          <p:nvPr/>
        </p:nvSpPr>
        <p:spPr>
          <a:xfrm>
            <a:off x="7181975" y="6114400"/>
            <a:ext cx="27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min      max               power</a:t>
            </a:r>
            <a:endParaRPr/>
          </a:p>
        </p:txBody>
      </p:sp>
      <p:sp>
        <p:nvSpPr>
          <p:cNvPr id="332" name="Google Shape;332;p32"/>
          <p:cNvSpPr txBox="1"/>
          <p:nvPr/>
        </p:nvSpPr>
        <p:spPr>
          <a:xfrm>
            <a:off x="7754600" y="5313163"/>
            <a:ext cx="8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Buzzer</a:t>
            </a:r>
            <a:endParaRPr/>
          </a:p>
        </p:txBody>
      </p:sp>
      <p:sp>
        <p:nvSpPr>
          <p:cNvPr id="333" name="Google Shape;333;p32"/>
          <p:cNvSpPr/>
          <p:nvPr/>
        </p:nvSpPr>
        <p:spPr>
          <a:xfrm>
            <a:off x="10119475" y="5939650"/>
            <a:ext cx="184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Control signal unit</a:t>
            </a:r>
            <a:endParaRPr sz="1600"/>
          </a:p>
        </p:txBody>
      </p:sp>
      <p:pic>
        <p:nvPicPr>
          <p:cNvPr id="334" name="Google Shape;3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9360" y="3621619"/>
            <a:ext cx="4771128" cy="1614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8825" y="2240125"/>
            <a:ext cx="1414500" cy="10885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32"/>
          <p:cNvGrpSpPr/>
          <p:nvPr/>
        </p:nvGrpSpPr>
        <p:grpSpPr>
          <a:xfrm>
            <a:off x="7987500" y="2483221"/>
            <a:ext cx="523240" cy="903008"/>
            <a:chOff x="8766547" y="1684795"/>
            <a:chExt cx="2664156" cy="4683652"/>
          </a:xfrm>
        </p:grpSpPr>
        <p:grpSp>
          <p:nvGrpSpPr>
            <p:cNvPr id="337" name="Google Shape;337;p32"/>
            <p:cNvGrpSpPr/>
            <p:nvPr/>
          </p:nvGrpSpPr>
          <p:grpSpPr>
            <a:xfrm>
              <a:off x="8766547" y="1684795"/>
              <a:ext cx="2664156" cy="4683652"/>
              <a:chOff x="445712" y="1449040"/>
              <a:chExt cx="2112900" cy="3924300"/>
            </a:xfrm>
          </p:grpSpPr>
          <p:sp>
            <p:nvSpPr>
              <p:cNvPr id="338" name="Google Shape;338;p32"/>
              <p:cNvSpPr/>
              <p:nvPr/>
            </p:nvSpPr>
            <p:spPr>
              <a:xfrm>
                <a:off x="445712" y="1449040"/>
                <a:ext cx="2112900" cy="3924300"/>
              </a:xfrm>
              <a:prstGeom prst="roundRect">
                <a:avLst>
                  <a:gd fmla="val 13580" name="adj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32"/>
              <p:cNvSpPr/>
              <p:nvPr/>
            </p:nvSpPr>
            <p:spPr>
              <a:xfrm>
                <a:off x="1379920" y="1650572"/>
                <a:ext cx="216000" cy="34500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0" name="Google Shape;340;p32"/>
              <p:cNvGrpSpPr/>
              <p:nvPr/>
            </p:nvGrpSpPr>
            <p:grpSpPr>
              <a:xfrm>
                <a:off x="1407683" y="5045752"/>
                <a:ext cx="211974" cy="211974"/>
                <a:chOff x="1549420" y="5712364"/>
                <a:chExt cx="312600" cy="312600"/>
              </a:xfrm>
            </p:grpSpPr>
            <p:sp>
              <p:nvSpPr>
                <p:cNvPr id="341" name="Google Shape;341;p32"/>
                <p:cNvSpPr/>
                <p:nvPr/>
              </p:nvSpPr>
              <p:spPr>
                <a:xfrm>
                  <a:off x="1549420" y="5712364"/>
                  <a:ext cx="312600" cy="312600"/>
                </a:xfrm>
                <a:prstGeom prst="ellipse">
                  <a:avLst/>
                </a:prstGeom>
                <a:gradFill>
                  <a:gsLst>
                    <a:gs pos="0">
                      <a:srgbClr val="0F0F0F"/>
                    </a:gs>
                    <a:gs pos="56000">
                      <a:srgbClr val="595959"/>
                    </a:gs>
                    <a:gs pos="91000">
                      <a:srgbClr val="7F7F7F"/>
                    </a:gs>
                    <a:gs pos="100000">
                      <a:srgbClr val="BFBFBF"/>
                    </a:gs>
                  </a:gsLst>
                  <a:lin ang="10800025" scaled="0"/>
                </a:gradFill>
                <a:ln cap="flat" cmpd="sng" w="12700">
                  <a:solidFill>
                    <a:srgbClr val="262626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" name="Google Shape;342;p32"/>
                <p:cNvSpPr/>
                <p:nvPr/>
              </p:nvSpPr>
              <p:spPr>
                <a:xfrm>
                  <a:off x="1634225" y="5796647"/>
                  <a:ext cx="143100" cy="1440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737373"/>
                </a:solidFill>
                <a:ln cap="flat" cmpd="sng" w="9525">
                  <a:solidFill>
                    <a:srgbClr val="B0B0B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43" name="Google Shape;343;p32"/>
            <p:cNvGrpSpPr/>
            <p:nvPr/>
          </p:nvGrpSpPr>
          <p:grpSpPr>
            <a:xfrm>
              <a:off x="8909535" y="2090259"/>
              <a:ext cx="2369292" cy="3853520"/>
              <a:chOff x="8909399" y="2090354"/>
              <a:chExt cx="3771557" cy="2320279"/>
            </a:xfrm>
          </p:grpSpPr>
          <p:sp>
            <p:nvSpPr>
              <p:cNvPr id="344" name="Google Shape;344;p32"/>
              <p:cNvSpPr/>
              <p:nvPr/>
            </p:nvSpPr>
            <p:spPr>
              <a:xfrm>
                <a:off x="10185709" y="2090354"/>
                <a:ext cx="2495247" cy="2320279"/>
              </a:xfrm>
              <a:custGeom>
                <a:rect b="b" l="l" r="r" t="t"/>
                <a:pathLst>
                  <a:path extrusionOk="0" h="4035268" w="3976489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2"/>
              <p:cNvSpPr/>
              <p:nvPr/>
            </p:nvSpPr>
            <p:spPr>
              <a:xfrm>
                <a:off x="8909399" y="2090355"/>
                <a:ext cx="3768471" cy="2302954"/>
              </a:xfrm>
              <a:custGeom>
                <a:rect b="b" l="l" r="r" t="t"/>
                <a:pathLst>
                  <a:path extrusionOk="0" h="733425" w="1200150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46" name="Google Shape;34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1200" y="900515"/>
            <a:ext cx="1235400" cy="92528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2"/>
          <p:cNvSpPr/>
          <p:nvPr/>
        </p:nvSpPr>
        <p:spPr>
          <a:xfrm rot="-2364501">
            <a:off x="7666999" y="1905236"/>
            <a:ext cx="864308" cy="245148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2"/>
          <p:cNvSpPr/>
          <p:nvPr/>
        </p:nvSpPr>
        <p:spPr>
          <a:xfrm rot="2383938">
            <a:off x="9754854" y="1670250"/>
            <a:ext cx="931162" cy="307826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2"/>
          <p:cNvSpPr/>
          <p:nvPr/>
        </p:nvSpPr>
        <p:spPr>
          <a:xfrm>
            <a:off x="1493375" y="2655775"/>
            <a:ext cx="7155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2"/>
          <p:cNvSpPr/>
          <p:nvPr/>
        </p:nvSpPr>
        <p:spPr>
          <a:xfrm>
            <a:off x="1493375" y="3265375"/>
            <a:ext cx="7155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2"/>
          <p:cNvSpPr/>
          <p:nvPr/>
        </p:nvSpPr>
        <p:spPr>
          <a:xfrm>
            <a:off x="1493375" y="3951175"/>
            <a:ext cx="7155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2"/>
          <p:cNvSpPr/>
          <p:nvPr/>
        </p:nvSpPr>
        <p:spPr>
          <a:xfrm>
            <a:off x="1493375" y="4636975"/>
            <a:ext cx="7155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2"/>
          <p:cNvSpPr/>
          <p:nvPr/>
        </p:nvSpPr>
        <p:spPr>
          <a:xfrm>
            <a:off x="1493375" y="5322775"/>
            <a:ext cx="7155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2"/>
          <p:cNvSpPr/>
          <p:nvPr/>
        </p:nvSpPr>
        <p:spPr>
          <a:xfrm>
            <a:off x="3632825" y="2808175"/>
            <a:ext cx="5571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2"/>
          <p:cNvSpPr/>
          <p:nvPr/>
        </p:nvSpPr>
        <p:spPr>
          <a:xfrm flipH="1">
            <a:off x="3665200" y="5462500"/>
            <a:ext cx="5571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2"/>
          <p:cNvSpPr/>
          <p:nvPr/>
        </p:nvSpPr>
        <p:spPr>
          <a:xfrm>
            <a:off x="3632825" y="3646375"/>
            <a:ext cx="5571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2"/>
          <p:cNvSpPr/>
          <p:nvPr/>
        </p:nvSpPr>
        <p:spPr>
          <a:xfrm>
            <a:off x="3632825" y="4484575"/>
            <a:ext cx="5571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2"/>
          <p:cNvSpPr/>
          <p:nvPr/>
        </p:nvSpPr>
        <p:spPr>
          <a:xfrm>
            <a:off x="6097788" y="2780825"/>
            <a:ext cx="715500" cy="307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9" name="Google Shape;359;p32"/>
          <p:cNvCxnSpPr>
            <a:stCxn id="316" idx="3"/>
            <a:endCxn id="334" idx="1"/>
          </p:cNvCxnSpPr>
          <p:nvPr/>
        </p:nvCxnSpPr>
        <p:spPr>
          <a:xfrm>
            <a:off x="6096075" y="3757825"/>
            <a:ext cx="873300" cy="6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32"/>
          <p:cNvCxnSpPr>
            <a:stCxn id="317" idx="3"/>
            <a:endCxn id="327" idx="1"/>
          </p:cNvCxnSpPr>
          <p:nvPr/>
        </p:nvCxnSpPr>
        <p:spPr>
          <a:xfrm>
            <a:off x="6096075" y="4657125"/>
            <a:ext cx="986100" cy="13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1" name="Google Shape;361;p32"/>
          <p:cNvSpPr txBox="1"/>
          <p:nvPr/>
        </p:nvSpPr>
        <p:spPr>
          <a:xfrm>
            <a:off x="2419225" y="1514650"/>
            <a:ext cx="31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Main unit</a:t>
            </a:r>
            <a:endParaRPr b="1" sz="1800"/>
          </a:p>
        </p:txBody>
      </p:sp>
      <p:sp>
        <p:nvSpPr>
          <p:cNvPr id="362" name="Google Shape;362;p32"/>
          <p:cNvSpPr txBox="1"/>
          <p:nvPr/>
        </p:nvSpPr>
        <p:spPr>
          <a:xfrm>
            <a:off x="9902025" y="3276800"/>
            <a:ext cx="17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web/mobile apps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B7E8">
                <a:alpha val="49803"/>
              </a:srgbClr>
            </a:gs>
            <a:gs pos="100000">
              <a:srgbClr val="1F94D7">
                <a:alpha val="49803"/>
              </a:srgbClr>
            </a:gs>
          </a:gsLst>
          <a:lin ang="5400700" scaled="0"/>
        </a:gra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/>
          <p:nvPr/>
        </p:nvSpPr>
        <p:spPr>
          <a:xfrm>
            <a:off x="1136000" y="336575"/>
            <a:ext cx="9655800" cy="631200"/>
          </a:xfrm>
          <a:prstGeom prst="rect">
            <a:avLst/>
          </a:prstGeom>
          <a:solidFill>
            <a:srgbClr val="D5A6B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power on</a:t>
            </a:r>
            <a:endParaRPr sz="1800"/>
          </a:p>
        </p:txBody>
      </p:sp>
      <p:sp>
        <p:nvSpPr>
          <p:cNvPr id="369" name="Google Shape;369;p33"/>
          <p:cNvSpPr/>
          <p:nvPr/>
        </p:nvSpPr>
        <p:spPr>
          <a:xfrm>
            <a:off x="1136000" y="1409475"/>
            <a:ext cx="1767000" cy="631200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Ultrasonic sensor</a:t>
            </a:r>
            <a:endParaRPr sz="1800"/>
          </a:p>
        </p:txBody>
      </p:sp>
      <p:sp>
        <p:nvSpPr>
          <p:cNvPr id="370" name="Google Shape;370;p33"/>
          <p:cNvSpPr/>
          <p:nvPr/>
        </p:nvSpPr>
        <p:spPr>
          <a:xfrm>
            <a:off x="3176550" y="1409475"/>
            <a:ext cx="1641000" cy="631200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Load cell reading</a:t>
            </a:r>
            <a:endParaRPr sz="1800"/>
          </a:p>
        </p:txBody>
      </p:sp>
      <p:sp>
        <p:nvSpPr>
          <p:cNvPr id="371" name="Google Shape;371;p33"/>
          <p:cNvSpPr/>
          <p:nvPr/>
        </p:nvSpPr>
        <p:spPr>
          <a:xfrm>
            <a:off x="5196100" y="1409475"/>
            <a:ext cx="1641000" cy="631200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LDR reading</a:t>
            </a:r>
            <a:endParaRPr sz="1800"/>
          </a:p>
        </p:txBody>
      </p:sp>
      <p:sp>
        <p:nvSpPr>
          <p:cNvPr id="372" name="Google Shape;372;p33"/>
          <p:cNvSpPr/>
          <p:nvPr/>
        </p:nvSpPr>
        <p:spPr>
          <a:xfrm>
            <a:off x="7110450" y="1409475"/>
            <a:ext cx="1767000" cy="631200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pH sensor</a:t>
            </a:r>
            <a:endParaRPr sz="1800"/>
          </a:p>
        </p:txBody>
      </p:sp>
      <p:sp>
        <p:nvSpPr>
          <p:cNvPr id="373" name="Google Shape;373;p33"/>
          <p:cNvSpPr/>
          <p:nvPr/>
        </p:nvSpPr>
        <p:spPr>
          <a:xfrm>
            <a:off x="9235100" y="1409475"/>
            <a:ext cx="1556700" cy="631200"/>
          </a:xfrm>
          <a:prstGeom prst="rect">
            <a:avLst/>
          </a:prstGeom>
          <a:solidFill>
            <a:srgbClr val="6FA8D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Temp. Sensor</a:t>
            </a:r>
            <a:endParaRPr sz="1800"/>
          </a:p>
        </p:txBody>
      </p:sp>
      <p:sp>
        <p:nvSpPr>
          <p:cNvPr id="374" name="Google Shape;374;p33"/>
          <p:cNvSpPr/>
          <p:nvPr/>
        </p:nvSpPr>
        <p:spPr>
          <a:xfrm>
            <a:off x="1136000" y="2482375"/>
            <a:ext cx="1767000" cy="6312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Milk volume calculation</a:t>
            </a:r>
            <a:endParaRPr sz="1800"/>
          </a:p>
        </p:txBody>
      </p:sp>
      <p:sp>
        <p:nvSpPr>
          <p:cNvPr id="375" name="Google Shape;375;p33"/>
          <p:cNvSpPr/>
          <p:nvPr/>
        </p:nvSpPr>
        <p:spPr>
          <a:xfrm>
            <a:off x="2356125" y="3723700"/>
            <a:ext cx="1641000" cy="6312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Density calculation</a:t>
            </a:r>
            <a:endParaRPr sz="1800"/>
          </a:p>
        </p:txBody>
      </p:sp>
      <p:sp>
        <p:nvSpPr>
          <p:cNvPr id="376" name="Google Shape;376;p33"/>
          <p:cNvSpPr/>
          <p:nvPr/>
        </p:nvSpPr>
        <p:spPr>
          <a:xfrm>
            <a:off x="2356125" y="4922625"/>
            <a:ext cx="1641000" cy="6312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Corrected density</a:t>
            </a:r>
            <a:endParaRPr sz="1800"/>
          </a:p>
        </p:txBody>
      </p:sp>
      <p:sp>
        <p:nvSpPr>
          <p:cNvPr id="377" name="Google Shape;377;p33"/>
          <p:cNvSpPr/>
          <p:nvPr/>
        </p:nvSpPr>
        <p:spPr>
          <a:xfrm>
            <a:off x="5174975" y="2545438"/>
            <a:ext cx="1641000" cy="4419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Calibration</a:t>
            </a:r>
            <a:endParaRPr sz="1800"/>
          </a:p>
        </p:txBody>
      </p:sp>
      <p:sp>
        <p:nvSpPr>
          <p:cNvPr id="378" name="Google Shape;378;p33"/>
          <p:cNvSpPr/>
          <p:nvPr/>
        </p:nvSpPr>
        <p:spPr>
          <a:xfrm>
            <a:off x="5175200" y="3492125"/>
            <a:ext cx="1641000" cy="4419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Fat rate</a:t>
            </a:r>
            <a:endParaRPr sz="1800"/>
          </a:p>
        </p:txBody>
      </p:sp>
      <p:sp>
        <p:nvSpPr>
          <p:cNvPr id="379" name="Google Shape;379;p33"/>
          <p:cNvSpPr/>
          <p:nvPr/>
        </p:nvSpPr>
        <p:spPr>
          <a:xfrm>
            <a:off x="1136000" y="5911125"/>
            <a:ext cx="9655800" cy="631200"/>
          </a:xfrm>
          <a:prstGeom prst="rect">
            <a:avLst/>
          </a:prstGeom>
          <a:solidFill>
            <a:srgbClr val="56A2E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Display</a:t>
            </a:r>
            <a:endParaRPr sz="1800"/>
          </a:p>
        </p:txBody>
      </p:sp>
      <p:sp>
        <p:nvSpPr>
          <p:cNvPr id="380" name="Google Shape;380;p33"/>
          <p:cNvSpPr/>
          <p:nvPr/>
        </p:nvSpPr>
        <p:spPr>
          <a:xfrm>
            <a:off x="1725025" y="988725"/>
            <a:ext cx="273600" cy="420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3"/>
          <p:cNvSpPr/>
          <p:nvPr/>
        </p:nvSpPr>
        <p:spPr>
          <a:xfrm>
            <a:off x="3782425" y="988725"/>
            <a:ext cx="273600" cy="420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3"/>
          <p:cNvSpPr/>
          <p:nvPr/>
        </p:nvSpPr>
        <p:spPr>
          <a:xfrm>
            <a:off x="5916025" y="988725"/>
            <a:ext cx="273600" cy="420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3"/>
          <p:cNvSpPr/>
          <p:nvPr/>
        </p:nvSpPr>
        <p:spPr>
          <a:xfrm>
            <a:off x="7744825" y="988725"/>
            <a:ext cx="273600" cy="420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3"/>
          <p:cNvSpPr/>
          <p:nvPr/>
        </p:nvSpPr>
        <p:spPr>
          <a:xfrm>
            <a:off x="9878425" y="988725"/>
            <a:ext cx="273600" cy="420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3"/>
          <p:cNvSpPr/>
          <p:nvPr/>
        </p:nvSpPr>
        <p:spPr>
          <a:xfrm>
            <a:off x="3176550" y="4428313"/>
            <a:ext cx="273600" cy="420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3"/>
          <p:cNvSpPr/>
          <p:nvPr/>
        </p:nvSpPr>
        <p:spPr>
          <a:xfrm>
            <a:off x="1797500" y="2055525"/>
            <a:ext cx="273600" cy="420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3"/>
          <p:cNvSpPr/>
          <p:nvPr/>
        </p:nvSpPr>
        <p:spPr>
          <a:xfrm>
            <a:off x="2487025" y="3198525"/>
            <a:ext cx="273600" cy="441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3"/>
          <p:cNvSpPr/>
          <p:nvPr/>
        </p:nvSpPr>
        <p:spPr>
          <a:xfrm>
            <a:off x="5916025" y="3046125"/>
            <a:ext cx="273600" cy="420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3"/>
          <p:cNvSpPr/>
          <p:nvPr/>
        </p:nvSpPr>
        <p:spPr>
          <a:xfrm>
            <a:off x="5916025" y="2055525"/>
            <a:ext cx="273600" cy="420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3"/>
          <p:cNvSpPr/>
          <p:nvPr/>
        </p:nvSpPr>
        <p:spPr>
          <a:xfrm>
            <a:off x="5959200" y="3983325"/>
            <a:ext cx="273600" cy="1927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3"/>
          <p:cNvSpPr/>
          <p:nvPr/>
        </p:nvSpPr>
        <p:spPr>
          <a:xfrm>
            <a:off x="3176550" y="5553825"/>
            <a:ext cx="273600" cy="357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3"/>
          <p:cNvSpPr/>
          <p:nvPr/>
        </p:nvSpPr>
        <p:spPr>
          <a:xfrm>
            <a:off x="3450150" y="2040674"/>
            <a:ext cx="273600" cy="159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3"/>
          <p:cNvSpPr/>
          <p:nvPr/>
        </p:nvSpPr>
        <p:spPr>
          <a:xfrm>
            <a:off x="9876650" y="2055525"/>
            <a:ext cx="273600" cy="385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3"/>
          <p:cNvSpPr/>
          <p:nvPr/>
        </p:nvSpPr>
        <p:spPr>
          <a:xfrm>
            <a:off x="7744825" y="2055525"/>
            <a:ext cx="273600" cy="385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3"/>
          <p:cNvSpPr/>
          <p:nvPr/>
        </p:nvSpPr>
        <p:spPr>
          <a:xfrm>
            <a:off x="4039075" y="5069875"/>
            <a:ext cx="5839500" cy="268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B7E8">
                <a:alpha val="49803"/>
              </a:srgbClr>
            </a:gs>
            <a:gs pos="100000">
              <a:srgbClr val="1F94D7">
                <a:alpha val="49803"/>
              </a:srgbClr>
            </a:gs>
          </a:gsLst>
          <a:lin ang="5400700" scaled="0"/>
        </a:gra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 txBox="1"/>
          <p:nvPr/>
        </p:nvSpPr>
        <p:spPr>
          <a:xfrm>
            <a:off x="200725" y="231400"/>
            <a:ext cx="11753400" cy="6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</a:rPr>
              <a:t>Grading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402" name="Google Shape;402;p34"/>
          <p:cNvSpPr txBox="1"/>
          <p:nvPr/>
        </p:nvSpPr>
        <p:spPr>
          <a:xfrm>
            <a:off x="387000" y="1110175"/>
            <a:ext cx="617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Considering the deviation of Quality parameters</a:t>
            </a:r>
            <a:endParaRPr sz="2200"/>
          </a:p>
        </p:txBody>
      </p:sp>
      <p:pic>
        <p:nvPicPr>
          <p:cNvPr id="403" name="Google Shape;403;p34"/>
          <p:cNvPicPr preferRelativeResize="0"/>
          <p:nvPr/>
        </p:nvPicPr>
        <p:blipFill rotWithShape="1">
          <a:blip r:embed="rId3">
            <a:alphaModFix/>
          </a:blip>
          <a:srcRect b="29513" l="0" r="0" t="7837"/>
          <a:stretch/>
        </p:blipFill>
        <p:spPr>
          <a:xfrm>
            <a:off x="8096400" y="1040863"/>
            <a:ext cx="3744550" cy="441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4"/>
          <p:cNvPicPr preferRelativeResize="0"/>
          <p:nvPr/>
        </p:nvPicPr>
        <p:blipFill rotWithShape="1">
          <a:blip r:embed="rId4">
            <a:alphaModFix/>
          </a:blip>
          <a:srcRect b="10942" l="0" r="0" t="9591"/>
          <a:stretch/>
        </p:blipFill>
        <p:spPr>
          <a:xfrm>
            <a:off x="387000" y="1835050"/>
            <a:ext cx="3005525" cy="452292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4"/>
          <p:cNvSpPr/>
          <p:nvPr/>
        </p:nvSpPr>
        <p:spPr>
          <a:xfrm>
            <a:off x="10720050" y="5590950"/>
            <a:ext cx="979800" cy="970500"/>
          </a:xfrm>
          <a:prstGeom prst="ellipse">
            <a:avLst/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D</a:t>
            </a:r>
            <a:endParaRPr sz="3000"/>
          </a:p>
        </p:txBody>
      </p:sp>
      <p:sp>
        <p:nvSpPr>
          <p:cNvPr id="406" name="Google Shape;406;p34"/>
          <p:cNvSpPr/>
          <p:nvPr/>
        </p:nvSpPr>
        <p:spPr>
          <a:xfrm>
            <a:off x="9899625" y="5590950"/>
            <a:ext cx="979800" cy="9705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</a:t>
            </a:r>
            <a:endParaRPr sz="3000"/>
          </a:p>
        </p:txBody>
      </p:sp>
      <p:sp>
        <p:nvSpPr>
          <p:cNvPr id="407" name="Google Shape;407;p34"/>
          <p:cNvSpPr/>
          <p:nvPr/>
        </p:nvSpPr>
        <p:spPr>
          <a:xfrm>
            <a:off x="9066125" y="5590950"/>
            <a:ext cx="979800" cy="9705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B</a:t>
            </a:r>
            <a:endParaRPr sz="3000"/>
          </a:p>
        </p:txBody>
      </p:sp>
      <p:sp>
        <p:nvSpPr>
          <p:cNvPr id="408" name="Google Shape;408;p34"/>
          <p:cNvSpPr/>
          <p:nvPr/>
        </p:nvSpPr>
        <p:spPr>
          <a:xfrm>
            <a:off x="8217325" y="5590950"/>
            <a:ext cx="979800" cy="9705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A</a:t>
            </a:r>
            <a:endParaRPr sz="3000"/>
          </a:p>
        </p:txBody>
      </p:sp>
      <p:pic>
        <p:nvPicPr>
          <p:cNvPr id="409" name="Google Shape;409;p34"/>
          <p:cNvPicPr preferRelativeResize="0"/>
          <p:nvPr/>
        </p:nvPicPr>
        <p:blipFill rotWithShape="1">
          <a:blip r:embed="rId5">
            <a:alphaModFix/>
          </a:blip>
          <a:srcRect b="7252" l="5873" r="0" t="0"/>
          <a:stretch/>
        </p:blipFill>
        <p:spPr>
          <a:xfrm>
            <a:off x="3662513" y="2400375"/>
            <a:ext cx="4163901" cy="24209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0" name="Google Shape;410;p34"/>
          <p:cNvSpPr txBox="1"/>
          <p:nvPr/>
        </p:nvSpPr>
        <p:spPr>
          <a:xfrm>
            <a:off x="3741738" y="1969263"/>
            <a:ext cx="97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Density</a:t>
            </a:r>
            <a:endParaRPr b="1" sz="1600"/>
          </a:p>
        </p:txBody>
      </p:sp>
      <p:sp>
        <p:nvSpPr>
          <p:cNvPr id="411" name="Google Shape;411;p34"/>
          <p:cNvSpPr txBox="1"/>
          <p:nvPr/>
        </p:nvSpPr>
        <p:spPr>
          <a:xfrm>
            <a:off x="7415025" y="4821275"/>
            <a:ext cx="94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water </a:t>
            </a:r>
            <a:endParaRPr/>
          </a:p>
        </p:txBody>
      </p:sp>
      <p:cxnSp>
        <p:nvCxnSpPr>
          <p:cNvPr id="412" name="Google Shape;412;p34"/>
          <p:cNvCxnSpPr/>
          <p:nvPr/>
        </p:nvCxnSpPr>
        <p:spPr>
          <a:xfrm>
            <a:off x="3741738" y="2879075"/>
            <a:ext cx="194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34"/>
          <p:cNvCxnSpPr/>
          <p:nvPr/>
        </p:nvCxnSpPr>
        <p:spPr>
          <a:xfrm>
            <a:off x="3741738" y="3680954"/>
            <a:ext cx="1491900" cy="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34"/>
          <p:cNvCxnSpPr/>
          <p:nvPr/>
        </p:nvCxnSpPr>
        <p:spPr>
          <a:xfrm>
            <a:off x="4555588" y="2889863"/>
            <a:ext cx="3300" cy="77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ver and End Slide Master">
  <a:themeElements>
    <a:clrScheme name="Custom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1A3253"/>
      </a:accent5>
      <a:accent6>
        <a:srgbClr val="091424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ection Break Slide Master">
  <a:themeElements>
    <a:clrScheme name="Custom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1A3253"/>
      </a:accent5>
      <a:accent6>
        <a:srgbClr val="091424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s Slide Master">
  <a:themeElements>
    <a:clrScheme name="Custom 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1A3253"/>
      </a:accent5>
      <a:accent6>
        <a:srgbClr val="091424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